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9" r:id="rId4"/>
    <p:sldId id="305" r:id="rId5"/>
    <p:sldId id="291" r:id="rId6"/>
    <p:sldId id="307" r:id="rId7"/>
    <p:sldId id="306" r:id="rId8"/>
    <p:sldId id="290" r:id="rId9"/>
    <p:sldId id="308" r:id="rId10"/>
    <p:sldId id="311" r:id="rId11"/>
    <p:sldId id="309" r:id="rId12"/>
    <p:sldId id="310" r:id="rId13"/>
    <p:sldId id="312" r:id="rId14"/>
    <p:sldId id="313" r:id="rId15"/>
    <p:sldId id="315" r:id="rId16"/>
    <p:sldId id="314" r:id="rId17"/>
    <p:sldId id="316" r:id="rId18"/>
    <p:sldId id="317" r:id="rId19"/>
    <p:sldId id="318" r:id="rId20"/>
    <p:sldId id="319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3BC44-DF36-4D21-B39C-982F27BF437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A19ADC-9F23-44E5-A0F6-3001B452FB5D}">
      <dgm:prSet/>
      <dgm:spPr/>
      <dgm:t>
        <a:bodyPr/>
        <a:lstStyle/>
        <a:p>
          <a:r>
            <a:rPr lang="hr-HR" dirty="0"/>
            <a:t>Početkom XIX. stoljeća područje današnje Italije podijeljeno na niz manjih država </a:t>
          </a:r>
          <a:endParaRPr lang="en-US" dirty="0"/>
        </a:p>
      </dgm:t>
    </dgm:pt>
    <dgm:pt modelId="{37157FE0-2F52-4C5C-98A5-BED100104C41}" type="parTrans" cxnId="{7FA35E78-E047-4A37-85F0-E6DDEBA43110}">
      <dgm:prSet/>
      <dgm:spPr/>
      <dgm:t>
        <a:bodyPr/>
        <a:lstStyle/>
        <a:p>
          <a:endParaRPr lang="en-US"/>
        </a:p>
      </dgm:t>
    </dgm:pt>
    <dgm:pt modelId="{54B55D9E-C734-4F52-9602-FF3477F78C16}" type="sibTrans" cxnId="{7FA35E78-E047-4A37-85F0-E6DDEBA43110}">
      <dgm:prSet/>
      <dgm:spPr/>
      <dgm:t>
        <a:bodyPr/>
        <a:lstStyle/>
        <a:p>
          <a:endParaRPr lang="en-US"/>
        </a:p>
      </dgm:t>
    </dgm:pt>
    <dgm:pt modelId="{297FFE1C-D7E6-4AC4-9A8E-FF0A5F4ABD6C}">
      <dgm:prSet/>
      <dgm:spPr/>
      <dgm:t>
        <a:bodyPr/>
        <a:lstStyle/>
        <a:p>
          <a:r>
            <a:rPr lang="hr-HR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Risorgimento</a:t>
          </a:r>
          <a:r>
            <a:rPr lang="hr-HR" dirty="0"/>
            <a:t> (preporod) </a:t>
          </a:r>
          <a:r>
            <a:rPr lang="hr-HR" dirty="0" smtClean="0"/>
            <a:t>– pokret </a:t>
          </a:r>
          <a:r>
            <a:rPr lang="hr-HR" dirty="0"/>
            <a:t>za nacionalno ujedinjenje Talijana</a:t>
          </a:r>
          <a:endParaRPr lang="en-US" dirty="0"/>
        </a:p>
      </dgm:t>
    </dgm:pt>
    <dgm:pt modelId="{D90C0A8A-E154-421D-B845-34881C1AE8EC}" type="parTrans" cxnId="{54DCA98E-657F-45C1-BB0D-0F18A5DFD650}">
      <dgm:prSet/>
      <dgm:spPr/>
      <dgm:t>
        <a:bodyPr/>
        <a:lstStyle/>
        <a:p>
          <a:endParaRPr lang="en-US"/>
        </a:p>
      </dgm:t>
    </dgm:pt>
    <dgm:pt modelId="{BD772214-0682-4008-98F6-76E6AF9F9F9E}" type="sibTrans" cxnId="{54DCA98E-657F-45C1-BB0D-0F18A5DFD650}">
      <dgm:prSet/>
      <dgm:spPr/>
      <dgm:t>
        <a:bodyPr/>
        <a:lstStyle/>
        <a:p>
          <a:endParaRPr lang="en-US"/>
        </a:p>
      </dgm:t>
    </dgm:pt>
    <dgm:pt modelId="{E3AE1530-29F8-4635-8248-A51E09D81D11}" type="pres">
      <dgm:prSet presAssocID="{2F63BC44-DF36-4D21-B39C-982F27BF4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15684D-ADA4-4B7F-99B7-1F3CD9AF0426}" type="pres">
      <dgm:prSet presAssocID="{1AA19ADC-9F23-44E5-A0F6-3001B452FB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20A4E6-5F8A-4EE2-8529-B46044B56FBE}" type="pres">
      <dgm:prSet presAssocID="{54B55D9E-C734-4F52-9602-FF3477F78C16}" presName="spacer" presStyleCnt="0"/>
      <dgm:spPr/>
    </dgm:pt>
    <dgm:pt modelId="{5925F866-764D-4028-A103-89EC06D8766C}" type="pres">
      <dgm:prSet presAssocID="{297FFE1C-D7E6-4AC4-9A8E-FF0A5F4ABD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16E94E3-1054-462E-8805-A5A9C3FC2F81}" type="presOf" srcId="{297FFE1C-D7E6-4AC4-9A8E-FF0A5F4ABD6C}" destId="{5925F866-764D-4028-A103-89EC06D8766C}" srcOrd="0" destOrd="0" presId="urn:microsoft.com/office/officeart/2005/8/layout/vList2"/>
    <dgm:cxn modelId="{7FA35E78-E047-4A37-85F0-E6DDEBA43110}" srcId="{2F63BC44-DF36-4D21-B39C-982F27BF4378}" destId="{1AA19ADC-9F23-44E5-A0F6-3001B452FB5D}" srcOrd="0" destOrd="0" parTransId="{37157FE0-2F52-4C5C-98A5-BED100104C41}" sibTransId="{54B55D9E-C734-4F52-9602-FF3477F78C16}"/>
    <dgm:cxn modelId="{54DCA98E-657F-45C1-BB0D-0F18A5DFD650}" srcId="{2F63BC44-DF36-4D21-B39C-982F27BF4378}" destId="{297FFE1C-D7E6-4AC4-9A8E-FF0A5F4ABD6C}" srcOrd="1" destOrd="0" parTransId="{D90C0A8A-E154-421D-B845-34881C1AE8EC}" sibTransId="{BD772214-0682-4008-98F6-76E6AF9F9F9E}"/>
    <dgm:cxn modelId="{F8CB3206-234A-4121-BE18-FCA729401A8C}" type="presOf" srcId="{2F63BC44-DF36-4D21-B39C-982F27BF4378}" destId="{E3AE1530-29F8-4635-8248-A51E09D81D11}" srcOrd="0" destOrd="0" presId="urn:microsoft.com/office/officeart/2005/8/layout/vList2"/>
    <dgm:cxn modelId="{B79AD0D1-F752-4029-AFDB-A135F3835ADE}" type="presOf" srcId="{1AA19ADC-9F23-44E5-A0F6-3001B452FB5D}" destId="{4115684D-ADA4-4B7F-99B7-1F3CD9AF0426}" srcOrd="0" destOrd="0" presId="urn:microsoft.com/office/officeart/2005/8/layout/vList2"/>
    <dgm:cxn modelId="{77F198F3-03AF-48A7-BE51-0EED4F125DD8}" type="presParOf" srcId="{E3AE1530-29F8-4635-8248-A51E09D81D11}" destId="{4115684D-ADA4-4B7F-99B7-1F3CD9AF0426}" srcOrd="0" destOrd="0" presId="urn:microsoft.com/office/officeart/2005/8/layout/vList2"/>
    <dgm:cxn modelId="{2018C200-F284-4071-B8D7-0F0F436F1BD0}" type="presParOf" srcId="{E3AE1530-29F8-4635-8248-A51E09D81D11}" destId="{C220A4E6-5F8A-4EE2-8529-B46044B56FBE}" srcOrd="1" destOrd="0" presId="urn:microsoft.com/office/officeart/2005/8/layout/vList2"/>
    <dgm:cxn modelId="{7B682D27-B865-42D1-AFE2-C35AFB637177}" type="presParOf" srcId="{E3AE1530-29F8-4635-8248-A51E09D81D11}" destId="{5925F866-764D-4028-A103-89EC06D876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612B75-79ED-4ABE-917A-3BB57DD6884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A90E2118-4E3D-484C-9351-C7C34DF7184D}">
      <dgm:prSet/>
      <dgm:spPr/>
      <dgm:t>
        <a:bodyPr/>
        <a:lstStyle/>
        <a:p>
          <a:pPr algn="just"/>
          <a:r>
            <a:rPr lang="hr-HR" dirty="0"/>
            <a:t>Proglašenjem Kraljevine Italije proces ujedinjenja nije bio dovršen</a:t>
          </a:r>
          <a:endParaRPr lang="en-US" dirty="0"/>
        </a:p>
      </dgm:t>
    </dgm:pt>
    <dgm:pt modelId="{265CFB36-0D68-4158-A5F7-B982AA7AA104}" type="parTrans" cxnId="{4389DDDA-7CAD-459E-A499-359844A83197}">
      <dgm:prSet/>
      <dgm:spPr/>
      <dgm:t>
        <a:bodyPr/>
        <a:lstStyle/>
        <a:p>
          <a:endParaRPr lang="en-US"/>
        </a:p>
      </dgm:t>
    </dgm:pt>
    <dgm:pt modelId="{B7F49F11-B384-4212-ADF9-683CD0D19684}" type="sibTrans" cxnId="{4389DDDA-7CAD-459E-A499-359844A83197}">
      <dgm:prSet/>
      <dgm:spPr/>
      <dgm:t>
        <a:bodyPr/>
        <a:lstStyle/>
        <a:p>
          <a:endParaRPr lang="en-US"/>
        </a:p>
      </dgm:t>
    </dgm:pt>
    <dgm:pt modelId="{7CC3248D-2A98-4B43-A405-ABF06831441A}">
      <dgm:prSet/>
      <dgm:spPr/>
      <dgm:t>
        <a:bodyPr/>
        <a:lstStyle/>
        <a:p>
          <a:pPr algn="just"/>
          <a:r>
            <a:rPr lang="hr-HR" dirty="0" err="1"/>
            <a:t>1866</a:t>
          </a:r>
          <a:r>
            <a:rPr lang="hr-HR" dirty="0"/>
            <a:t>. godine – poraz Habsburške Monarhije u ratu s Pruskom (saveznik Italije)</a:t>
          </a:r>
          <a:endParaRPr lang="en-US" dirty="0"/>
        </a:p>
      </dgm:t>
    </dgm:pt>
    <dgm:pt modelId="{13B44C18-8B32-4F7B-9DCC-2A789224CA25}" type="parTrans" cxnId="{89EB7FA0-3C62-44F3-A8DF-37AB309EDA5E}">
      <dgm:prSet/>
      <dgm:spPr/>
      <dgm:t>
        <a:bodyPr/>
        <a:lstStyle/>
        <a:p>
          <a:endParaRPr lang="en-US"/>
        </a:p>
      </dgm:t>
    </dgm:pt>
    <dgm:pt modelId="{7CE6F86F-7B83-4B53-8E74-B730559BAB3A}" type="sibTrans" cxnId="{89EB7FA0-3C62-44F3-A8DF-37AB309EDA5E}">
      <dgm:prSet/>
      <dgm:spPr/>
      <dgm:t>
        <a:bodyPr/>
        <a:lstStyle/>
        <a:p>
          <a:endParaRPr lang="en-US"/>
        </a:p>
      </dgm:t>
    </dgm:pt>
    <dgm:pt modelId="{D3FA4813-60BE-418C-A43C-74E2CABE83EF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Italiji pripala Venecija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3A117-E142-4524-82F6-6E914807ADDF}" type="parTrans" cxnId="{52D05481-2A3D-4003-B6CE-433FB47CFEA5}">
      <dgm:prSet/>
      <dgm:spPr/>
      <dgm:t>
        <a:bodyPr/>
        <a:lstStyle/>
        <a:p>
          <a:endParaRPr lang="en-US"/>
        </a:p>
      </dgm:t>
    </dgm:pt>
    <dgm:pt modelId="{2350B871-4DC5-4A66-BA6D-94318623EFA0}" type="sibTrans" cxnId="{52D05481-2A3D-4003-B6CE-433FB47CFEA5}">
      <dgm:prSet/>
      <dgm:spPr/>
      <dgm:t>
        <a:bodyPr/>
        <a:lstStyle/>
        <a:p>
          <a:endParaRPr lang="en-US"/>
        </a:p>
      </dgm:t>
    </dgm:pt>
    <dgm:pt modelId="{D2BAA95E-9BE2-47ED-B433-8F735F89AA2A}" type="pres">
      <dgm:prSet presAssocID="{97612B75-79ED-4ABE-917A-3BB57DD688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867EFC-4A0B-4C5A-B998-2C86FBFE8EFA}" type="pres">
      <dgm:prSet presAssocID="{A90E2118-4E3D-484C-9351-C7C34DF718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CD8507-763B-486A-9E3E-0ABAB4A6E638}" type="pres">
      <dgm:prSet presAssocID="{B7F49F11-B384-4212-ADF9-683CD0D19684}" presName="spacer" presStyleCnt="0"/>
      <dgm:spPr/>
    </dgm:pt>
    <dgm:pt modelId="{14092E24-108F-45E8-9243-39A00145B0FB}" type="pres">
      <dgm:prSet presAssocID="{7CC3248D-2A98-4B43-A405-ABF0683144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D4AFC8-C585-4DDD-8F23-BAC17EB475BC}" type="pres">
      <dgm:prSet presAssocID="{7CE6F86F-7B83-4B53-8E74-B730559BAB3A}" presName="spacer" presStyleCnt="0"/>
      <dgm:spPr/>
    </dgm:pt>
    <dgm:pt modelId="{F7D873FA-341D-4CB8-AB4A-BA6AF491AD4E}" type="pres">
      <dgm:prSet presAssocID="{D3FA4813-60BE-418C-A43C-74E2CABE83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D05481-2A3D-4003-B6CE-433FB47CFEA5}" srcId="{97612B75-79ED-4ABE-917A-3BB57DD68842}" destId="{D3FA4813-60BE-418C-A43C-74E2CABE83EF}" srcOrd="2" destOrd="0" parTransId="{AE93A117-E142-4524-82F6-6E914807ADDF}" sibTransId="{2350B871-4DC5-4A66-BA6D-94318623EFA0}"/>
    <dgm:cxn modelId="{89EB7FA0-3C62-44F3-A8DF-37AB309EDA5E}" srcId="{97612B75-79ED-4ABE-917A-3BB57DD68842}" destId="{7CC3248D-2A98-4B43-A405-ABF06831441A}" srcOrd="1" destOrd="0" parTransId="{13B44C18-8B32-4F7B-9DCC-2A789224CA25}" sibTransId="{7CE6F86F-7B83-4B53-8E74-B730559BAB3A}"/>
    <dgm:cxn modelId="{4389DDDA-7CAD-459E-A499-359844A83197}" srcId="{97612B75-79ED-4ABE-917A-3BB57DD68842}" destId="{A90E2118-4E3D-484C-9351-C7C34DF7184D}" srcOrd="0" destOrd="0" parTransId="{265CFB36-0D68-4158-A5F7-B982AA7AA104}" sibTransId="{B7F49F11-B384-4212-ADF9-683CD0D19684}"/>
    <dgm:cxn modelId="{A9151A0F-ECAB-491B-B09D-9808D6B75E5F}" type="presOf" srcId="{A90E2118-4E3D-484C-9351-C7C34DF7184D}" destId="{C9867EFC-4A0B-4C5A-B998-2C86FBFE8EFA}" srcOrd="0" destOrd="0" presId="urn:microsoft.com/office/officeart/2005/8/layout/vList2"/>
    <dgm:cxn modelId="{473F7BE1-CFDD-42B9-B28C-31603657B8A3}" type="presOf" srcId="{97612B75-79ED-4ABE-917A-3BB57DD68842}" destId="{D2BAA95E-9BE2-47ED-B433-8F735F89AA2A}" srcOrd="0" destOrd="0" presId="urn:microsoft.com/office/officeart/2005/8/layout/vList2"/>
    <dgm:cxn modelId="{FB0D2C4E-020B-4BC1-87FD-B214AA66F8E0}" type="presOf" srcId="{7CC3248D-2A98-4B43-A405-ABF06831441A}" destId="{14092E24-108F-45E8-9243-39A00145B0FB}" srcOrd="0" destOrd="0" presId="urn:microsoft.com/office/officeart/2005/8/layout/vList2"/>
    <dgm:cxn modelId="{AA1E719E-C138-4F27-98E3-3959D269164C}" type="presOf" srcId="{D3FA4813-60BE-418C-A43C-74E2CABE83EF}" destId="{F7D873FA-341D-4CB8-AB4A-BA6AF491AD4E}" srcOrd="0" destOrd="0" presId="urn:microsoft.com/office/officeart/2005/8/layout/vList2"/>
    <dgm:cxn modelId="{0E912B96-D8F3-430F-8DA4-94B380C5D7FD}" type="presParOf" srcId="{D2BAA95E-9BE2-47ED-B433-8F735F89AA2A}" destId="{C9867EFC-4A0B-4C5A-B998-2C86FBFE8EFA}" srcOrd="0" destOrd="0" presId="urn:microsoft.com/office/officeart/2005/8/layout/vList2"/>
    <dgm:cxn modelId="{170F4E33-5A2C-4096-8561-F01687F81391}" type="presParOf" srcId="{D2BAA95E-9BE2-47ED-B433-8F735F89AA2A}" destId="{9DCD8507-763B-486A-9E3E-0ABAB4A6E638}" srcOrd="1" destOrd="0" presId="urn:microsoft.com/office/officeart/2005/8/layout/vList2"/>
    <dgm:cxn modelId="{EAB69599-D3A6-4FAE-B7C7-9972DDA39726}" type="presParOf" srcId="{D2BAA95E-9BE2-47ED-B433-8F735F89AA2A}" destId="{14092E24-108F-45E8-9243-39A00145B0FB}" srcOrd="2" destOrd="0" presId="urn:microsoft.com/office/officeart/2005/8/layout/vList2"/>
    <dgm:cxn modelId="{474B5A0F-EB75-4E68-A40E-A1DD20E4FE37}" type="presParOf" srcId="{D2BAA95E-9BE2-47ED-B433-8F735F89AA2A}" destId="{30D4AFC8-C585-4DDD-8F23-BAC17EB475BC}" srcOrd="3" destOrd="0" presId="urn:microsoft.com/office/officeart/2005/8/layout/vList2"/>
    <dgm:cxn modelId="{23B40E9B-6481-442F-B7DF-DA6763779B80}" type="presParOf" srcId="{D2BAA95E-9BE2-47ED-B433-8F735F89AA2A}" destId="{F7D873FA-341D-4CB8-AB4A-BA6AF491AD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CF744D-AF6F-4CCD-9E5A-C715268BBE9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DF7F8CB-30BE-4427-9721-4BEF4785DBDB}">
      <dgm:prSet/>
      <dgm:spPr/>
      <dgm:t>
        <a:bodyPr/>
        <a:lstStyle/>
        <a:p>
          <a:pPr algn="just"/>
          <a:r>
            <a:rPr lang="hr-HR" dirty="0"/>
            <a:t>Talijanska vlada iskoristila trenutak poraza Francuske od Pruske 1870. godine</a:t>
          </a:r>
          <a:endParaRPr lang="en-US" dirty="0"/>
        </a:p>
      </dgm:t>
    </dgm:pt>
    <dgm:pt modelId="{0676C976-E45A-477B-87F1-74B24837B67E}" type="parTrans" cxnId="{C6F1D19E-F5F2-4763-AE9E-B314DD4C5132}">
      <dgm:prSet/>
      <dgm:spPr/>
      <dgm:t>
        <a:bodyPr/>
        <a:lstStyle/>
        <a:p>
          <a:endParaRPr lang="en-US"/>
        </a:p>
      </dgm:t>
    </dgm:pt>
    <dgm:pt modelId="{46C48619-73DE-4C04-9F7F-5D05174BE2FD}" type="sibTrans" cxnId="{C6F1D19E-F5F2-4763-AE9E-B314DD4C5132}">
      <dgm:prSet/>
      <dgm:spPr/>
      <dgm:t>
        <a:bodyPr/>
        <a:lstStyle/>
        <a:p>
          <a:endParaRPr lang="en-US"/>
        </a:p>
      </dgm:t>
    </dgm:pt>
    <dgm:pt modelId="{1959C8FC-B7EA-42ED-9A10-8DA75F0786FA}">
      <dgm:prSet/>
      <dgm:spPr/>
      <dgm:t>
        <a:bodyPr/>
        <a:lstStyle/>
        <a:p>
          <a:r>
            <a:rPr lang="hr-HR"/>
            <a:t>Odlučila napasti Rim i zauzeti ga </a:t>
          </a:r>
          <a:endParaRPr lang="en-US"/>
        </a:p>
      </dgm:t>
    </dgm:pt>
    <dgm:pt modelId="{8F6FD3EC-AB04-46B4-9D24-05B1AD47634E}" type="parTrans" cxnId="{BC45788D-CC54-49D3-9C6A-D720A16DA3E8}">
      <dgm:prSet/>
      <dgm:spPr/>
      <dgm:t>
        <a:bodyPr/>
        <a:lstStyle/>
        <a:p>
          <a:endParaRPr lang="en-US"/>
        </a:p>
      </dgm:t>
    </dgm:pt>
    <dgm:pt modelId="{A6E57374-DE3E-4A78-947D-E964701F9CF0}" type="sibTrans" cxnId="{BC45788D-CC54-49D3-9C6A-D720A16DA3E8}">
      <dgm:prSet/>
      <dgm:spPr/>
      <dgm:t>
        <a:bodyPr/>
        <a:lstStyle/>
        <a:p>
          <a:endParaRPr lang="en-US"/>
        </a:p>
      </dgm:t>
    </dgm:pt>
    <dgm:pt modelId="{175F3A57-F425-4E3A-A243-F64567409A54}">
      <dgm:prSet/>
      <dgm:spPr/>
      <dgm:t>
        <a:bodyPr/>
        <a:lstStyle/>
        <a:p>
          <a:pPr algn="just"/>
          <a:r>
            <a:rPr lang="hr-HR" dirty="0"/>
            <a:t>Vojska ušla u Rim </a:t>
          </a:r>
          <a:r>
            <a:rPr lang="hr-HR" dirty="0" smtClean="0"/>
            <a:t>– </a:t>
          </a:r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1871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godine postaje glavni grad Kraljevine Italije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72E2D4-A86D-4739-9700-194D61B84C0B}" type="parTrans" cxnId="{ED59B7B8-E1D4-4DC4-B4F6-0EDF96A89280}">
      <dgm:prSet/>
      <dgm:spPr/>
      <dgm:t>
        <a:bodyPr/>
        <a:lstStyle/>
        <a:p>
          <a:endParaRPr lang="en-US"/>
        </a:p>
      </dgm:t>
    </dgm:pt>
    <dgm:pt modelId="{9B350B47-407E-4D07-A6A4-1FFCDA91BB40}" type="sibTrans" cxnId="{ED59B7B8-E1D4-4DC4-B4F6-0EDF96A89280}">
      <dgm:prSet/>
      <dgm:spPr/>
      <dgm:t>
        <a:bodyPr/>
        <a:lstStyle/>
        <a:p>
          <a:endParaRPr lang="en-US"/>
        </a:p>
      </dgm:t>
    </dgm:pt>
    <dgm:pt modelId="{6B1D6720-B511-4B27-AE93-9011860A9C23}" type="pres">
      <dgm:prSet presAssocID="{BCCF744D-AF6F-4CCD-9E5A-C715268BBE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FA66519-2DBB-4AC6-9066-7A7155560146}" type="pres">
      <dgm:prSet presAssocID="{EDF7F8CB-30BE-4427-9721-4BEF4785DBD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B5CDE5-6D8D-41C5-B702-471359B9E603}" type="pres">
      <dgm:prSet presAssocID="{46C48619-73DE-4C04-9F7F-5D05174BE2FD}" presName="spacer" presStyleCnt="0"/>
      <dgm:spPr/>
    </dgm:pt>
    <dgm:pt modelId="{4919D18B-835A-4D49-9B46-89FE13D01E49}" type="pres">
      <dgm:prSet presAssocID="{1959C8FC-B7EA-42ED-9A10-8DA75F0786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16F672-D9CC-4290-BFF2-BBF502BD995C}" type="pres">
      <dgm:prSet presAssocID="{A6E57374-DE3E-4A78-947D-E964701F9CF0}" presName="spacer" presStyleCnt="0"/>
      <dgm:spPr/>
    </dgm:pt>
    <dgm:pt modelId="{3BEC9BB7-74C9-42BF-AA83-E1F733F5D0DB}" type="pres">
      <dgm:prSet presAssocID="{175F3A57-F425-4E3A-A243-F64567409A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748F3A-B191-41F6-AF22-8373C0311AA2}" type="presOf" srcId="{175F3A57-F425-4E3A-A243-F64567409A54}" destId="{3BEC9BB7-74C9-42BF-AA83-E1F733F5D0DB}" srcOrd="0" destOrd="0" presId="urn:microsoft.com/office/officeart/2005/8/layout/vList2"/>
    <dgm:cxn modelId="{DB3D04B2-C4DA-4265-A265-AC67CFF5E333}" type="presOf" srcId="{BCCF744D-AF6F-4CCD-9E5A-C715268BBE96}" destId="{6B1D6720-B511-4B27-AE93-9011860A9C23}" srcOrd="0" destOrd="0" presId="urn:microsoft.com/office/officeart/2005/8/layout/vList2"/>
    <dgm:cxn modelId="{2EF44E3E-BF06-43C1-BAA2-03871B0F745E}" type="presOf" srcId="{1959C8FC-B7EA-42ED-9A10-8DA75F0786FA}" destId="{4919D18B-835A-4D49-9B46-89FE13D01E49}" srcOrd="0" destOrd="0" presId="urn:microsoft.com/office/officeart/2005/8/layout/vList2"/>
    <dgm:cxn modelId="{BC45788D-CC54-49D3-9C6A-D720A16DA3E8}" srcId="{BCCF744D-AF6F-4CCD-9E5A-C715268BBE96}" destId="{1959C8FC-B7EA-42ED-9A10-8DA75F0786FA}" srcOrd="1" destOrd="0" parTransId="{8F6FD3EC-AB04-46B4-9D24-05B1AD47634E}" sibTransId="{A6E57374-DE3E-4A78-947D-E964701F9CF0}"/>
    <dgm:cxn modelId="{C6F1D19E-F5F2-4763-AE9E-B314DD4C5132}" srcId="{BCCF744D-AF6F-4CCD-9E5A-C715268BBE96}" destId="{EDF7F8CB-30BE-4427-9721-4BEF4785DBDB}" srcOrd="0" destOrd="0" parTransId="{0676C976-E45A-477B-87F1-74B24837B67E}" sibTransId="{46C48619-73DE-4C04-9F7F-5D05174BE2FD}"/>
    <dgm:cxn modelId="{ED59B7B8-E1D4-4DC4-B4F6-0EDF96A89280}" srcId="{BCCF744D-AF6F-4CCD-9E5A-C715268BBE96}" destId="{175F3A57-F425-4E3A-A243-F64567409A54}" srcOrd="2" destOrd="0" parTransId="{CF72E2D4-A86D-4739-9700-194D61B84C0B}" sibTransId="{9B350B47-407E-4D07-A6A4-1FFCDA91BB40}"/>
    <dgm:cxn modelId="{F2E514B0-ADE4-4386-AB38-73324F998F55}" type="presOf" srcId="{EDF7F8CB-30BE-4427-9721-4BEF4785DBDB}" destId="{AFA66519-2DBB-4AC6-9066-7A7155560146}" srcOrd="0" destOrd="0" presId="urn:microsoft.com/office/officeart/2005/8/layout/vList2"/>
    <dgm:cxn modelId="{A936FB32-FFE6-46C9-9FAD-FF375C145EE1}" type="presParOf" srcId="{6B1D6720-B511-4B27-AE93-9011860A9C23}" destId="{AFA66519-2DBB-4AC6-9066-7A7155560146}" srcOrd="0" destOrd="0" presId="urn:microsoft.com/office/officeart/2005/8/layout/vList2"/>
    <dgm:cxn modelId="{69A14766-C226-4825-9776-A940B56C9D42}" type="presParOf" srcId="{6B1D6720-B511-4B27-AE93-9011860A9C23}" destId="{72B5CDE5-6D8D-41C5-B702-471359B9E603}" srcOrd="1" destOrd="0" presId="urn:microsoft.com/office/officeart/2005/8/layout/vList2"/>
    <dgm:cxn modelId="{334A54CC-36F2-491C-B7EC-2C8FBCFB2AD5}" type="presParOf" srcId="{6B1D6720-B511-4B27-AE93-9011860A9C23}" destId="{4919D18B-835A-4D49-9B46-89FE13D01E49}" srcOrd="2" destOrd="0" presId="urn:microsoft.com/office/officeart/2005/8/layout/vList2"/>
    <dgm:cxn modelId="{C5DE0619-DB9A-4F37-9360-24C2AF03E62A}" type="presParOf" srcId="{6B1D6720-B511-4B27-AE93-9011860A9C23}" destId="{B116F672-D9CC-4290-BFF2-BBF502BD995C}" srcOrd="3" destOrd="0" presId="urn:microsoft.com/office/officeart/2005/8/layout/vList2"/>
    <dgm:cxn modelId="{1CB04A33-165A-4399-9C79-3081798E8698}" type="presParOf" srcId="{6B1D6720-B511-4B27-AE93-9011860A9C23}" destId="{3BEC9BB7-74C9-42BF-AA83-E1F733F5D0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7EBAAD-FEDE-493A-8EA8-167D2DB79A8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051C5D07-6882-4B5E-A5E9-826E14FAFFC3}">
      <dgm:prSet/>
      <dgm:spPr/>
      <dgm:t>
        <a:bodyPr/>
        <a:lstStyle/>
        <a:p>
          <a:r>
            <a:rPr lang="hr-HR"/>
            <a:t>Napeti odnosi između Kraljevine Italije i Vatikana riješeni 1929. godine Lateranskim ugovorom </a:t>
          </a:r>
          <a:endParaRPr lang="en-US"/>
        </a:p>
      </dgm:t>
    </dgm:pt>
    <dgm:pt modelId="{AEDBFA2B-96EF-427B-8A4E-F059B55343C6}" type="parTrans" cxnId="{EFECB37F-A7DB-48C5-B573-68180F94257D}">
      <dgm:prSet/>
      <dgm:spPr/>
      <dgm:t>
        <a:bodyPr/>
        <a:lstStyle/>
        <a:p>
          <a:endParaRPr lang="en-US"/>
        </a:p>
      </dgm:t>
    </dgm:pt>
    <dgm:pt modelId="{D766D7A5-52AC-4A7E-BE5C-3C798833F5F1}" type="sibTrans" cxnId="{EFECB37F-A7DB-48C5-B573-68180F94257D}">
      <dgm:prSet/>
      <dgm:spPr/>
      <dgm:t>
        <a:bodyPr/>
        <a:lstStyle/>
        <a:p>
          <a:endParaRPr lang="en-US"/>
        </a:p>
      </dgm:t>
    </dgm:pt>
    <dgm:pt modelId="{1D68C0D9-0515-45EE-A917-F21250DE122E}">
      <dgm:prSet/>
      <dgm:spPr/>
      <dgm:t>
        <a:bodyPr/>
        <a:lstStyle/>
        <a:p>
          <a:r>
            <a:rPr lang="hr-HR"/>
            <a:t>Regionalne razlike u Kraljevini Italiji velike: </a:t>
          </a:r>
          <a:endParaRPr lang="en-US"/>
        </a:p>
      </dgm:t>
    </dgm:pt>
    <dgm:pt modelId="{69DBC4EC-C682-45D7-B609-33A11FE857E4}" type="parTrans" cxnId="{027834F5-DAEB-415D-837C-2D376390B73B}">
      <dgm:prSet/>
      <dgm:spPr/>
      <dgm:t>
        <a:bodyPr/>
        <a:lstStyle/>
        <a:p>
          <a:endParaRPr lang="en-US"/>
        </a:p>
      </dgm:t>
    </dgm:pt>
    <dgm:pt modelId="{BDDE865D-1D40-473A-91BE-016C31B66E08}" type="sibTrans" cxnId="{027834F5-DAEB-415D-837C-2D376390B73B}">
      <dgm:prSet/>
      <dgm:spPr/>
      <dgm:t>
        <a:bodyPr/>
        <a:lstStyle/>
        <a:p>
          <a:endParaRPr lang="en-US"/>
        </a:p>
      </dgm:t>
    </dgm:pt>
    <dgm:pt modelId="{8923CFEF-C028-4087-AE73-A3F209EDF639}">
      <dgm:prSet/>
      <dgm:spPr/>
      <dgm:t>
        <a:bodyPr/>
        <a:lstStyle/>
        <a:p>
          <a:r>
            <a:rPr lang="hr-HR"/>
            <a:t>sjever Italije – napredniji, razvijene industrije i obrazovanije stanovništvo</a:t>
          </a:r>
          <a:endParaRPr lang="en-US"/>
        </a:p>
      </dgm:t>
    </dgm:pt>
    <dgm:pt modelId="{0F62C5EE-7320-4780-99EB-995CB945CFDD}" type="parTrans" cxnId="{67860A13-D7ED-47CF-9283-88F45ECC91DC}">
      <dgm:prSet/>
      <dgm:spPr/>
      <dgm:t>
        <a:bodyPr/>
        <a:lstStyle/>
        <a:p>
          <a:endParaRPr lang="en-US"/>
        </a:p>
      </dgm:t>
    </dgm:pt>
    <dgm:pt modelId="{83CA9FF9-D11A-4FFB-AD37-BEB2A86F9E53}" type="sibTrans" cxnId="{67860A13-D7ED-47CF-9283-88F45ECC91DC}">
      <dgm:prSet/>
      <dgm:spPr/>
      <dgm:t>
        <a:bodyPr/>
        <a:lstStyle/>
        <a:p>
          <a:endParaRPr lang="en-US"/>
        </a:p>
      </dgm:t>
    </dgm:pt>
    <dgm:pt modelId="{EA8D6F18-DEBE-4AD7-89DC-CD8C38E9B456}">
      <dgm:prSet/>
      <dgm:spPr/>
      <dgm:t>
        <a:bodyPr/>
        <a:lstStyle/>
        <a:p>
          <a:r>
            <a:rPr lang="hr-HR"/>
            <a:t>jug Italije – siromašniji, veći udio seoskog stanovništva</a:t>
          </a:r>
          <a:endParaRPr lang="en-US"/>
        </a:p>
      </dgm:t>
    </dgm:pt>
    <dgm:pt modelId="{2457883D-0F64-43D6-B7CB-2D99D383C11B}" type="parTrans" cxnId="{8A76A78A-E985-4D04-86E6-6A22BDBBAA1A}">
      <dgm:prSet/>
      <dgm:spPr/>
      <dgm:t>
        <a:bodyPr/>
        <a:lstStyle/>
        <a:p>
          <a:endParaRPr lang="en-US"/>
        </a:p>
      </dgm:t>
    </dgm:pt>
    <dgm:pt modelId="{1C3E0A0D-00B4-458D-B1B3-34D88C155F5F}" type="sibTrans" cxnId="{8A76A78A-E985-4D04-86E6-6A22BDBBAA1A}">
      <dgm:prSet/>
      <dgm:spPr/>
      <dgm:t>
        <a:bodyPr/>
        <a:lstStyle/>
        <a:p>
          <a:endParaRPr lang="en-US"/>
        </a:p>
      </dgm:t>
    </dgm:pt>
    <dgm:pt modelId="{54EC976B-E238-43A7-A9BF-0052D6949E4E}" type="pres">
      <dgm:prSet presAssocID="{357EBAAD-FEDE-493A-8EA8-167D2DB79A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3D73D63-4A47-418D-82C9-6B891093917C}" type="pres">
      <dgm:prSet presAssocID="{051C5D07-6882-4B5E-A5E9-826E14FAFF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FCD52C-A187-4DFE-9110-653EB744E598}" type="pres">
      <dgm:prSet presAssocID="{D766D7A5-52AC-4A7E-BE5C-3C798833F5F1}" presName="spacer" presStyleCnt="0"/>
      <dgm:spPr/>
    </dgm:pt>
    <dgm:pt modelId="{E6829CF9-394C-44DA-AAC4-94456DC21E51}" type="pres">
      <dgm:prSet presAssocID="{1D68C0D9-0515-45EE-A917-F21250DE12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73FBBD-BA56-4681-8287-48D489308F26}" type="pres">
      <dgm:prSet presAssocID="{BDDE865D-1D40-473A-91BE-016C31B66E08}" presName="spacer" presStyleCnt="0"/>
      <dgm:spPr/>
    </dgm:pt>
    <dgm:pt modelId="{9F290C25-1FF3-4CC7-A62A-8723D4E88CB5}" type="pres">
      <dgm:prSet presAssocID="{8923CFEF-C028-4087-AE73-A3F209EDF6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5347A8-C22E-46E5-807D-F78EB7A86B31}" type="pres">
      <dgm:prSet presAssocID="{83CA9FF9-D11A-4FFB-AD37-BEB2A86F9E53}" presName="spacer" presStyleCnt="0"/>
      <dgm:spPr/>
    </dgm:pt>
    <dgm:pt modelId="{57F70251-E966-4D2C-99BD-503FFD512644}" type="pres">
      <dgm:prSet presAssocID="{EA8D6F18-DEBE-4AD7-89DC-CD8C38E9B4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497388E-9AFC-430E-9657-DFF712E38CD4}" type="presOf" srcId="{357EBAAD-FEDE-493A-8EA8-167D2DB79A86}" destId="{54EC976B-E238-43A7-A9BF-0052D6949E4E}" srcOrd="0" destOrd="0" presId="urn:microsoft.com/office/officeart/2005/8/layout/vList2"/>
    <dgm:cxn modelId="{13B35D15-99DD-47B6-9D59-2AD78F076A56}" type="presOf" srcId="{1D68C0D9-0515-45EE-A917-F21250DE122E}" destId="{E6829CF9-394C-44DA-AAC4-94456DC21E51}" srcOrd="0" destOrd="0" presId="urn:microsoft.com/office/officeart/2005/8/layout/vList2"/>
    <dgm:cxn modelId="{4ADF9F3A-D229-4D61-8C5C-654ACFD7E641}" type="presOf" srcId="{EA8D6F18-DEBE-4AD7-89DC-CD8C38E9B456}" destId="{57F70251-E966-4D2C-99BD-503FFD512644}" srcOrd="0" destOrd="0" presId="urn:microsoft.com/office/officeart/2005/8/layout/vList2"/>
    <dgm:cxn modelId="{67860A13-D7ED-47CF-9283-88F45ECC91DC}" srcId="{357EBAAD-FEDE-493A-8EA8-167D2DB79A86}" destId="{8923CFEF-C028-4087-AE73-A3F209EDF639}" srcOrd="2" destOrd="0" parTransId="{0F62C5EE-7320-4780-99EB-995CB945CFDD}" sibTransId="{83CA9FF9-D11A-4FFB-AD37-BEB2A86F9E53}"/>
    <dgm:cxn modelId="{5C052488-CA78-41E9-B718-E3D7998A4E1F}" type="presOf" srcId="{8923CFEF-C028-4087-AE73-A3F209EDF639}" destId="{9F290C25-1FF3-4CC7-A62A-8723D4E88CB5}" srcOrd="0" destOrd="0" presId="urn:microsoft.com/office/officeart/2005/8/layout/vList2"/>
    <dgm:cxn modelId="{D7D968B1-5A52-4184-AEFA-F3D4437D76D4}" type="presOf" srcId="{051C5D07-6882-4B5E-A5E9-826E14FAFFC3}" destId="{B3D73D63-4A47-418D-82C9-6B891093917C}" srcOrd="0" destOrd="0" presId="urn:microsoft.com/office/officeart/2005/8/layout/vList2"/>
    <dgm:cxn modelId="{027834F5-DAEB-415D-837C-2D376390B73B}" srcId="{357EBAAD-FEDE-493A-8EA8-167D2DB79A86}" destId="{1D68C0D9-0515-45EE-A917-F21250DE122E}" srcOrd="1" destOrd="0" parTransId="{69DBC4EC-C682-45D7-B609-33A11FE857E4}" sibTransId="{BDDE865D-1D40-473A-91BE-016C31B66E08}"/>
    <dgm:cxn modelId="{EFECB37F-A7DB-48C5-B573-68180F94257D}" srcId="{357EBAAD-FEDE-493A-8EA8-167D2DB79A86}" destId="{051C5D07-6882-4B5E-A5E9-826E14FAFFC3}" srcOrd="0" destOrd="0" parTransId="{AEDBFA2B-96EF-427B-8A4E-F059B55343C6}" sibTransId="{D766D7A5-52AC-4A7E-BE5C-3C798833F5F1}"/>
    <dgm:cxn modelId="{8A76A78A-E985-4D04-86E6-6A22BDBBAA1A}" srcId="{357EBAAD-FEDE-493A-8EA8-167D2DB79A86}" destId="{EA8D6F18-DEBE-4AD7-89DC-CD8C38E9B456}" srcOrd="3" destOrd="0" parTransId="{2457883D-0F64-43D6-B7CB-2D99D383C11B}" sibTransId="{1C3E0A0D-00B4-458D-B1B3-34D88C155F5F}"/>
    <dgm:cxn modelId="{522CECBC-41E0-40D1-BDE4-B2004F26930E}" type="presParOf" srcId="{54EC976B-E238-43A7-A9BF-0052D6949E4E}" destId="{B3D73D63-4A47-418D-82C9-6B891093917C}" srcOrd="0" destOrd="0" presId="urn:microsoft.com/office/officeart/2005/8/layout/vList2"/>
    <dgm:cxn modelId="{0F19E80B-7684-40D9-B5D7-95E8F68D927C}" type="presParOf" srcId="{54EC976B-E238-43A7-A9BF-0052D6949E4E}" destId="{96FCD52C-A187-4DFE-9110-653EB744E598}" srcOrd="1" destOrd="0" presId="urn:microsoft.com/office/officeart/2005/8/layout/vList2"/>
    <dgm:cxn modelId="{48BB3B3A-3C50-402A-ADDB-8DF68A509F4D}" type="presParOf" srcId="{54EC976B-E238-43A7-A9BF-0052D6949E4E}" destId="{E6829CF9-394C-44DA-AAC4-94456DC21E51}" srcOrd="2" destOrd="0" presId="urn:microsoft.com/office/officeart/2005/8/layout/vList2"/>
    <dgm:cxn modelId="{88AA704E-96C8-4D69-BCDE-7E0AA23EB0DA}" type="presParOf" srcId="{54EC976B-E238-43A7-A9BF-0052D6949E4E}" destId="{F073FBBD-BA56-4681-8287-48D489308F26}" srcOrd="3" destOrd="0" presId="urn:microsoft.com/office/officeart/2005/8/layout/vList2"/>
    <dgm:cxn modelId="{A8975BA6-9862-4EF1-8450-3A0691071593}" type="presParOf" srcId="{54EC976B-E238-43A7-A9BF-0052D6949E4E}" destId="{9F290C25-1FF3-4CC7-A62A-8723D4E88CB5}" srcOrd="4" destOrd="0" presId="urn:microsoft.com/office/officeart/2005/8/layout/vList2"/>
    <dgm:cxn modelId="{A041242A-2FF4-4FA9-A54A-717D6B5F5689}" type="presParOf" srcId="{54EC976B-E238-43A7-A9BF-0052D6949E4E}" destId="{A35347A8-C22E-46E5-807D-F78EB7A86B31}" srcOrd="5" destOrd="0" presId="urn:microsoft.com/office/officeart/2005/8/layout/vList2"/>
    <dgm:cxn modelId="{4C8F1B82-DE15-4BDE-BF1F-6282202B1735}" type="presParOf" srcId="{54EC976B-E238-43A7-A9BF-0052D6949E4E}" destId="{57F70251-E966-4D2C-99BD-503FFD5126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94B83-D525-462F-BE19-25B9768DDBC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26A855E-C738-4F37-BECD-85445705673D}">
      <dgm:prSet/>
      <dgm:spPr/>
      <dgm:t>
        <a:bodyPr/>
        <a:lstStyle/>
        <a:p>
          <a:r>
            <a:rPr lang="hr-HR"/>
            <a:t>Pokušaj ujedinjenja Italije 1848. godine nije uspio</a:t>
          </a:r>
          <a:endParaRPr lang="en-US"/>
        </a:p>
      </dgm:t>
    </dgm:pt>
    <dgm:pt modelId="{286212C4-4338-41F8-B3BB-DAE5292A96FA}" type="parTrans" cxnId="{56212465-5B78-4F49-9357-DE03B250D4C6}">
      <dgm:prSet/>
      <dgm:spPr/>
      <dgm:t>
        <a:bodyPr/>
        <a:lstStyle/>
        <a:p>
          <a:endParaRPr lang="en-US"/>
        </a:p>
      </dgm:t>
    </dgm:pt>
    <dgm:pt modelId="{CA941B4F-3ACF-4F85-8265-93E4D14993F8}" type="sibTrans" cxnId="{56212465-5B78-4F49-9357-DE03B250D4C6}">
      <dgm:prSet/>
      <dgm:spPr/>
      <dgm:t>
        <a:bodyPr/>
        <a:lstStyle/>
        <a:p>
          <a:endParaRPr lang="en-US"/>
        </a:p>
      </dgm:t>
    </dgm:pt>
    <dgm:pt modelId="{7AC6108D-4FB8-4037-B79B-51A2B377290F}">
      <dgm:prSet/>
      <dgm:spPr/>
      <dgm:t>
        <a:bodyPr/>
        <a:lstStyle/>
        <a:p>
          <a:pPr algn="just"/>
          <a:r>
            <a:rPr lang="hr-HR" dirty="0"/>
            <a:t>Vodeću ulogu u novom pokušaju ujedinjenja Italije preuzelo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Kraljevstvo Sardinije i Pijemonta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D0EF2-7A1D-4F20-9B56-D3A9ED4773CE}" type="parTrans" cxnId="{F6DFF229-2C60-4941-BCB9-7D69DB95999E}">
      <dgm:prSet/>
      <dgm:spPr/>
      <dgm:t>
        <a:bodyPr/>
        <a:lstStyle/>
        <a:p>
          <a:endParaRPr lang="en-US"/>
        </a:p>
      </dgm:t>
    </dgm:pt>
    <dgm:pt modelId="{33F2C7D9-61B7-4713-9E6D-ABCEBA48C020}" type="sibTrans" cxnId="{F6DFF229-2C60-4941-BCB9-7D69DB95999E}">
      <dgm:prSet/>
      <dgm:spPr/>
      <dgm:t>
        <a:bodyPr/>
        <a:lstStyle/>
        <a:p>
          <a:endParaRPr lang="en-US"/>
        </a:p>
      </dgm:t>
    </dgm:pt>
    <dgm:pt modelId="{5ACD87D8-C2A8-4919-AB47-DDA81BCCC2B6}">
      <dgm:prSet/>
      <dgm:spPr/>
      <dgm:t>
        <a:bodyPr/>
        <a:lstStyle/>
        <a:p>
          <a:r>
            <a:rPr lang="hr-HR" dirty="0"/>
            <a:t>Na čelu te države – kralj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Viktor Emanuel II.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934BED-75FC-4007-8527-0476775A5CD1}" type="parTrans" cxnId="{D981EC2F-640D-45E1-8E0D-B574A8B9FD8B}">
      <dgm:prSet/>
      <dgm:spPr/>
      <dgm:t>
        <a:bodyPr/>
        <a:lstStyle/>
        <a:p>
          <a:endParaRPr lang="en-US"/>
        </a:p>
      </dgm:t>
    </dgm:pt>
    <dgm:pt modelId="{F40F07A3-A42F-4843-98FC-189A80380298}" type="sibTrans" cxnId="{D981EC2F-640D-45E1-8E0D-B574A8B9FD8B}">
      <dgm:prSet/>
      <dgm:spPr/>
      <dgm:t>
        <a:bodyPr/>
        <a:lstStyle/>
        <a:p>
          <a:endParaRPr lang="en-US"/>
        </a:p>
      </dgm:t>
    </dgm:pt>
    <dgm:pt modelId="{CEF6BF6B-EF50-4801-817B-3C9800A38114}">
      <dgm:prSet/>
      <dgm:spPr/>
      <dgm:t>
        <a:bodyPr/>
        <a:lstStyle/>
        <a:p>
          <a:pPr algn="just"/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Camillo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Cavour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dirty="0"/>
            <a:t>– predsjednik Vlade i ključna osoba za ujedinjenje Italije</a:t>
          </a:r>
          <a:endParaRPr lang="en-US" dirty="0"/>
        </a:p>
      </dgm:t>
    </dgm:pt>
    <dgm:pt modelId="{77DEC954-7F73-4FA9-95A0-568798405602}" type="parTrans" cxnId="{D31CD174-22D4-4CBF-AE58-B113A96C5DC4}">
      <dgm:prSet/>
      <dgm:spPr/>
      <dgm:t>
        <a:bodyPr/>
        <a:lstStyle/>
        <a:p>
          <a:endParaRPr lang="en-US"/>
        </a:p>
      </dgm:t>
    </dgm:pt>
    <dgm:pt modelId="{ECAA7E53-F735-45C6-AF5E-02B12A4319AC}" type="sibTrans" cxnId="{D31CD174-22D4-4CBF-AE58-B113A96C5DC4}">
      <dgm:prSet/>
      <dgm:spPr/>
      <dgm:t>
        <a:bodyPr/>
        <a:lstStyle/>
        <a:p>
          <a:endParaRPr lang="en-US"/>
        </a:p>
      </dgm:t>
    </dgm:pt>
    <dgm:pt modelId="{8B44F4EA-CD71-4187-9D4A-B746EB878AAF}" type="pres">
      <dgm:prSet presAssocID="{B3194B83-D525-462F-BE19-25B9768DDB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2D4D6-AFC2-45A1-B69F-C47072567E09}" type="pres">
      <dgm:prSet presAssocID="{D26A855E-C738-4F37-BECD-8544570567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DBBA93-6185-4AB2-ACC7-A81F49A00358}" type="pres">
      <dgm:prSet presAssocID="{CA941B4F-3ACF-4F85-8265-93E4D14993F8}" presName="spacer" presStyleCnt="0"/>
      <dgm:spPr/>
    </dgm:pt>
    <dgm:pt modelId="{C7769DA1-E2FD-41C3-98FB-E6B195788201}" type="pres">
      <dgm:prSet presAssocID="{7AC6108D-4FB8-4037-B79B-51A2B37729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A35D96-3A9F-48A6-B759-910F73245C00}" type="pres">
      <dgm:prSet presAssocID="{33F2C7D9-61B7-4713-9E6D-ABCEBA48C020}" presName="spacer" presStyleCnt="0"/>
      <dgm:spPr/>
    </dgm:pt>
    <dgm:pt modelId="{22E358DD-9E69-47EF-B124-593B4011ED2B}" type="pres">
      <dgm:prSet presAssocID="{5ACD87D8-C2A8-4919-AB47-DDA81BCCC2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363A67-88B5-48E8-A3B1-2677BD9BAC78}" type="pres">
      <dgm:prSet presAssocID="{F40F07A3-A42F-4843-98FC-189A80380298}" presName="spacer" presStyleCnt="0"/>
      <dgm:spPr/>
    </dgm:pt>
    <dgm:pt modelId="{A7047ED2-C1C1-4C99-8254-8454B7FDA548}" type="pres">
      <dgm:prSet presAssocID="{CEF6BF6B-EF50-4801-817B-3C9800A381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18DAA8-FF9B-4DCB-985E-0FB4BF516E11}" type="presOf" srcId="{B3194B83-D525-462F-BE19-25B9768DDBCD}" destId="{8B44F4EA-CD71-4187-9D4A-B746EB878AAF}" srcOrd="0" destOrd="0" presId="urn:microsoft.com/office/officeart/2005/8/layout/vList2"/>
    <dgm:cxn modelId="{D981EC2F-640D-45E1-8E0D-B574A8B9FD8B}" srcId="{B3194B83-D525-462F-BE19-25B9768DDBCD}" destId="{5ACD87D8-C2A8-4919-AB47-DDA81BCCC2B6}" srcOrd="2" destOrd="0" parTransId="{6E934BED-75FC-4007-8527-0476775A5CD1}" sibTransId="{F40F07A3-A42F-4843-98FC-189A80380298}"/>
    <dgm:cxn modelId="{06F6380B-0C59-41DE-9C3C-C97CEC319466}" type="presOf" srcId="{7AC6108D-4FB8-4037-B79B-51A2B377290F}" destId="{C7769DA1-E2FD-41C3-98FB-E6B195788201}" srcOrd="0" destOrd="0" presId="urn:microsoft.com/office/officeart/2005/8/layout/vList2"/>
    <dgm:cxn modelId="{27AC20E3-8567-41EA-871C-82E9FC69D08A}" type="presOf" srcId="{5ACD87D8-C2A8-4919-AB47-DDA81BCCC2B6}" destId="{22E358DD-9E69-47EF-B124-593B4011ED2B}" srcOrd="0" destOrd="0" presId="urn:microsoft.com/office/officeart/2005/8/layout/vList2"/>
    <dgm:cxn modelId="{F6DFF229-2C60-4941-BCB9-7D69DB95999E}" srcId="{B3194B83-D525-462F-BE19-25B9768DDBCD}" destId="{7AC6108D-4FB8-4037-B79B-51A2B377290F}" srcOrd="1" destOrd="0" parTransId="{086D0EF2-7A1D-4F20-9B56-D3A9ED4773CE}" sibTransId="{33F2C7D9-61B7-4713-9E6D-ABCEBA48C020}"/>
    <dgm:cxn modelId="{2F68B269-33F1-455E-B630-826329FE8010}" type="presOf" srcId="{D26A855E-C738-4F37-BECD-85445705673D}" destId="{AA32D4D6-AFC2-45A1-B69F-C47072567E09}" srcOrd="0" destOrd="0" presId="urn:microsoft.com/office/officeart/2005/8/layout/vList2"/>
    <dgm:cxn modelId="{5AC514A8-5D56-4369-829B-477C012DCD6D}" type="presOf" srcId="{CEF6BF6B-EF50-4801-817B-3C9800A38114}" destId="{A7047ED2-C1C1-4C99-8254-8454B7FDA548}" srcOrd="0" destOrd="0" presId="urn:microsoft.com/office/officeart/2005/8/layout/vList2"/>
    <dgm:cxn modelId="{D31CD174-22D4-4CBF-AE58-B113A96C5DC4}" srcId="{B3194B83-D525-462F-BE19-25B9768DDBCD}" destId="{CEF6BF6B-EF50-4801-817B-3C9800A38114}" srcOrd="3" destOrd="0" parTransId="{77DEC954-7F73-4FA9-95A0-568798405602}" sibTransId="{ECAA7E53-F735-45C6-AF5E-02B12A4319AC}"/>
    <dgm:cxn modelId="{56212465-5B78-4F49-9357-DE03B250D4C6}" srcId="{B3194B83-D525-462F-BE19-25B9768DDBCD}" destId="{D26A855E-C738-4F37-BECD-85445705673D}" srcOrd="0" destOrd="0" parTransId="{286212C4-4338-41F8-B3BB-DAE5292A96FA}" sibTransId="{CA941B4F-3ACF-4F85-8265-93E4D14993F8}"/>
    <dgm:cxn modelId="{95A2C5F1-778E-4927-B7DC-9176036B760E}" type="presParOf" srcId="{8B44F4EA-CD71-4187-9D4A-B746EB878AAF}" destId="{AA32D4D6-AFC2-45A1-B69F-C47072567E09}" srcOrd="0" destOrd="0" presId="urn:microsoft.com/office/officeart/2005/8/layout/vList2"/>
    <dgm:cxn modelId="{555B8F65-31C5-4B08-AD9B-FB6D477C41AC}" type="presParOf" srcId="{8B44F4EA-CD71-4187-9D4A-B746EB878AAF}" destId="{1ADBBA93-6185-4AB2-ACC7-A81F49A00358}" srcOrd="1" destOrd="0" presId="urn:microsoft.com/office/officeart/2005/8/layout/vList2"/>
    <dgm:cxn modelId="{DCCC5D7B-BCB3-43CF-B49A-5EE90F823BA4}" type="presParOf" srcId="{8B44F4EA-CD71-4187-9D4A-B746EB878AAF}" destId="{C7769DA1-E2FD-41C3-98FB-E6B195788201}" srcOrd="2" destOrd="0" presId="urn:microsoft.com/office/officeart/2005/8/layout/vList2"/>
    <dgm:cxn modelId="{8A5C49BF-A8EB-44E3-B219-8A58AA889791}" type="presParOf" srcId="{8B44F4EA-CD71-4187-9D4A-B746EB878AAF}" destId="{21A35D96-3A9F-48A6-B759-910F73245C00}" srcOrd="3" destOrd="0" presId="urn:microsoft.com/office/officeart/2005/8/layout/vList2"/>
    <dgm:cxn modelId="{A73D4368-7562-4CE4-A312-B088558C01D0}" type="presParOf" srcId="{8B44F4EA-CD71-4187-9D4A-B746EB878AAF}" destId="{22E358DD-9E69-47EF-B124-593B4011ED2B}" srcOrd="4" destOrd="0" presId="urn:microsoft.com/office/officeart/2005/8/layout/vList2"/>
    <dgm:cxn modelId="{788313F1-90BA-4BE0-94A6-354DE76BA77B}" type="presParOf" srcId="{8B44F4EA-CD71-4187-9D4A-B746EB878AAF}" destId="{34363A67-88B5-48E8-A3B1-2677BD9BAC78}" srcOrd="5" destOrd="0" presId="urn:microsoft.com/office/officeart/2005/8/layout/vList2"/>
    <dgm:cxn modelId="{B856988C-698E-4A31-B0F3-6E818F77255B}" type="presParOf" srcId="{8B44F4EA-CD71-4187-9D4A-B746EB878AAF}" destId="{A7047ED2-C1C1-4C99-8254-8454B7FDA5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E64DF-7071-4DCF-83B0-DC226DC81AD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156C5E8-94D5-4275-B4B6-2976DF52B212}">
      <dgm:prSet/>
      <dgm:spPr/>
      <dgm:t>
        <a:bodyPr/>
        <a:lstStyle/>
        <a:p>
          <a:pPr algn="just"/>
          <a:r>
            <a:rPr lang="hr-HR" dirty="0"/>
            <a:t>Habsburška Monarhija usprotivila se ujedinjenju</a:t>
          </a:r>
          <a:endParaRPr lang="en-US" dirty="0"/>
        </a:p>
      </dgm:t>
    </dgm:pt>
    <dgm:pt modelId="{A70DE027-66E9-43C8-A918-56523B578F64}" type="parTrans" cxnId="{584392BE-80D9-498E-8F19-43EF05B97EA6}">
      <dgm:prSet/>
      <dgm:spPr/>
      <dgm:t>
        <a:bodyPr/>
        <a:lstStyle/>
        <a:p>
          <a:endParaRPr lang="en-US"/>
        </a:p>
      </dgm:t>
    </dgm:pt>
    <dgm:pt modelId="{6861D824-62F5-4C43-84CE-DEEDECDE80FA}" type="sibTrans" cxnId="{584392BE-80D9-498E-8F19-43EF05B97EA6}">
      <dgm:prSet/>
      <dgm:spPr/>
      <dgm:t>
        <a:bodyPr/>
        <a:lstStyle/>
        <a:p>
          <a:endParaRPr lang="en-US"/>
        </a:p>
      </dgm:t>
    </dgm:pt>
    <dgm:pt modelId="{FAF9BDB6-EAB9-40BE-9043-C84B561081AE}">
      <dgm:prSet/>
      <dgm:spPr/>
      <dgm:t>
        <a:bodyPr/>
        <a:lstStyle/>
        <a:p>
          <a:pPr algn="just"/>
          <a:r>
            <a:rPr lang="hr-HR" dirty="0"/>
            <a:t>Za postizanje cilja, </a:t>
          </a:r>
          <a:r>
            <a:rPr lang="hr-HR" dirty="0" err="1"/>
            <a:t>Cavour</a:t>
          </a:r>
          <a:r>
            <a:rPr lang="hr-HR" dirty="0"/>
            <a:t> nastojao osigurati jakog saveznika</a:t>
          </a:r>
          <a:endParaRPr lang="en-US" dirty="0"/>
        </a:p>
      </dgm:t>
    </dgm:pt>
    <dgm:pt modelId="{079502C9-5283-477D-B760-C3799CD51B3D}" type="parTrans" cxnId="{EB125630-5DAF-4D9E-843A-99F0C7C9BA25}">
      <dgm:prSet/>
      <dgm:spPr/>
      <dgm:t>
        <a:bodyPr/>
        <a:lstStyle/>
        <a:p>
          <a:endParaRPr lang="en-US"/>
        </a:p>
      </dgm:t>
    </dgm:pt>
    <dgm:pt modelId="{332F6B05-833F-4B5C-B1D9-0FD290369CBC}" type="sibTrans" cxnId="{EB125630-5DAF-4D9E-843A-99F0C7C9BA25}">
      <dgm:prSet/>
      <dgm:spPr/>
      <dgm:t>
        <a:bodyPr/>
        <a:lstStyle/>
        <a:p>
          <a:endParaRPr lang="en-US"/>
        </a:p>
      </dgm:t>
    </dgm:pt>
    <dgm:pt modelId="{6FBCA42F-0A79-40D1-9A00-274F10BF1BA4}">
      <dgm:prSet/>
      <dgm:spPr/>
      <dgm:t>
        <a:bodyPr/>
        <a:lstStyle/>
        <a:p>
          <a:pPr algn="just"/>
          <a:r>
            <a:rPr lang="hr-HR" dirty="0"/>
            <a:t>Savez s Francuskom (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Napoleon III.</a:t>
          </a:r>
          <a:r>
            <a:rPr lang="hr-HR" dirty="0"/>
            <a:t>)  protiv Habsburške Monarhije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6F850C-769D-4DF0-B9EC-3A537E118823}" type="parTrans" cxnId="{7169743C-8FB0-476C-A251-398D83DA466D}">
      <dgm:prSet/>
      <dgm:spPr/>
      <dgm:t>
        <a:bodyPr/>
        <a:lstStyle/>
        <a:p>
          <a:endParaRPr lang="en-US"/>
        </a:p>
      </dgm:t>
    </dgm:pt>
    <dgm:pt modelId="{6A737103-AD63-4962-A56E-D03D87F139C1}" type="sibTrans" cxnId="{7169743C-8FB0-476C-A251-398D83DA466D}">
      <dgm:prSet/>
      <dgm:spPr/>
      <dgm:t>
        <a:bodyPr/>
        <a:lstStyle/>
        <a:p>
          <a:endParaRPr lang="en-US"/>
        </a:p>
      </dgm:t>
    </dgm:pt>
    <dgm:pt modelId="{C90B34FA-970D-49E1-895D-C980E133B70D}" type="pres">
      <dgm:prSet presAssocID="{F55E64DF-7071-4DCF-83B0-DC226DC81A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2858E45-2F11-49DC-B549-1357FEDCE5F4}" type="pres">
      <dgm:prSet presAssocID="{3156C5E8-94D5-4275-B4B6-2976DF52B2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4F51E-0CEA-43EF-BC55-80C452DA13CD}" type="pres">
      <dgm:prSet presAssocID="{6861D824-62F5-4C43-84CE-DEEDECDE80FA}" presName="spacer" presStyleCnt="0"/>
      <dgm:spPr/>
    </dgm:pt>
    <dgm:pt modelId="{4ADECCEA-F6C4-4A9C-AA05-F563CDD3C859}" type="pres">
      <dgm:prSet presAssocID="{FAF9BDB6-EAB9-40BE-9043-C84B561081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352053-12F1-4229-8603-C06754932BE6}" type="pres">
      <dgm:prSet presAssocID="{332F6B05-833F-4B5C-B1D9-0FD290369CBC}" presName="spacer" presStyleCnt="0"/>
      <dgm:spPr/>
    </dgm:pt>
    <dgm:pt modelId="{95B6FED8-68C1-493B-A974-E9E58947F255}" type="pres">
      <dgm:prSet presAssocID="{6FBCA42F-0A79-40D1-9A00-274F10BF1B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2DC9956-9530-4C04-8DC3-106517316CB2}" type="presOf" srcId="{3156C5E8-94D5-4275-B4B6-2976DF52B212}" destId="{E2858E45-2F11-49DC-B549-1357FEDCE5F4}" srcOrd="0" destOrd="0" presId="urn:microsoft.com/office/officeart/2005/8/layout/vList2"/>
    <dgm:cxn modelId="{CEC13206-30F8-4B14-8E6C-D71DC883E263}" type="presOf" srcId="{FAF9BDB6-EAB9-40BE-9043-C84B561081AE}" destId="{4ADECCEA-F6C4-4A9C-AA05-F563CDD3C859}" srcOrd="0" destOrd="0" presId="urn:microsoft.com/office/officeart/2005/8/layout/vList2"/>
    <dgm:cxn modelId="{EB125630-5DAF-4D9E-843A-99F0C7C9BA25}" srcId="{F55E64DF-7071-4DCF-83B0-DC226DC81AD9}" destId="{FAF9BDB6-EAB9-40BE-9043-C84B561081AE}" srcOrd="1" destOrd="0" parTransId="{079502C9-5283-477D-B760-C3799CD51B3D}" sibTransId="{332F6B05-833F-4B5C-B1D9-0FD290369CBC}"/>
    <dgm:cxn modelId="{404509A4-8631-4802-A827-BED7A140D428}" type="presOf" srcId="{6FBCA42F-0A79-40D1-9A00-274F10BF1BA4}" destId="{95B6FED8-68C1-493B-A974-E9E58947F255}" srcOrd="0" destOrd="0" presId="urn:microsoft.com/office/officeart/2005/8/layout/vList2"/>
    <dgm:cxn modelId="{7169743C-8FB0-476C-A251-398D83DA466D}" srcId="{F55E64DF-7071-4DCF-83B0-DC226DC81AD9}" destId="{6FBCA42F-0A79-40D1-9A00-274F10BF1BA4}" srcOrd="2" destOrd="0" parTransId="{776F850C-769D-4DF0-B9EC-3A537E118823}" sibTransId="{6A737103-AD63-4962-A56E-D03D87F139C1}"/>
    <dgm:cxn modelId="{E6DD6923-D7CC-4DA6-9C61-0A86A7AE2D67}" type="presOf" srcId="{F55E64DF-7071-4DCF-83B0-DC226DC81AD9}" destId="{C90B34FA-970D-49E1-895D-C980E133B70D}" srcOrd="0" destOrd="0" presId="urn:microsoft.com/office/officeart/2005/8/layout/vList2"/>
    <dgm:cxn modelId="{584392BE-80D9-498E-8F19-43EF05B97EA6}" srcId="{F55E64DF-7071-4DCF-83B0-DC226DC81AD9}" destId="{3156C5E8-94D5-4275-B4B6-2976DF52B212}" srcOrd="0" destOrd="0" parTransId="{A70DE027-66E9-43C8-A918-56523B578F64}" sibTransId="{6861D824-62F5-4C43-84CE-DEEDECDE80FA}"/>
    <dgm:cxn modelId="{7B5660D8-D19A-4C54-A4D6-1DF3AC27AA3A}" type="presParOf" srcId="{C90B34FA-970D-49E1-895D-C980E133B70D}" destId="{E2858E45-2F11-49DC-B549-1357FEDCE5F4}" srcOrd="0" destOrd="0" presId="urn:microsoft.com/office/officeart/2005/8/layout/vList2"/>
    <dgm:cxn modelId="{6CD0FDDF-4E60-4B52-9A6A-42E5D550F8FC}" type="presParOf" srcId="{C90B34FA-970D-49E1-895D-C980E133B70D}" destId="{E5A4F51E-0CEA-43EF-BC55-80C452DA13CD}" srcOrd="1" destOrd="0" presId="urn:microsoft.com/office/officeart/2005/8/layout/vList2"/>
    <dgm:cxn modelId="{421FD941-3253-4B95-8443-770E98235781}" type="presParOf" srcId="{C90B34FA-970D-49E1-895D-C980E133B70D}" destId="{4ADECCEA-F6C4-4A9C-AA05-F563CDD3C859}" srcOrd="2" destOrd="0" presId="urn:microsoft.com/office/officeart/2005/8/layout/vList2"/>
    <dgm:cxn modelId="{0912D4D0-18F4-44F6-912A-47363A7BA0BC}" type="presParOf" srcId="{C90B34FA-970D-49E1-895D-C980E133B70D}" destId="{D5352053-12F1-4229-8603-C06754932BE6}" srcOrd="3" destOrd="0" presId="urn:microsoft.com/office/officeart/2005/8/layout/vList2"/>
    <dgm:cxn modelId="{C0F41058-46F3-4B55-95F7-8932F766AA2B}" type="presParOf" srcId="{C90B34FA-970D-49E1-895D-C980E133B70D}" destId="{95B6FED8-68C1-493B-A974-E9E58947F255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3BC44-DF36-4D21-B39C-982F27BF437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A19ADC-9F23-44E5-A0F6-3001B452FB5D}">
      <dgm:prSet custT="1"/>
      <dgm:spPr/>
      <dgm:t>
        <a:bodyPr/>
        <a:lstStyle/>
        <a:p>
          <a:r>
            <a:rPr lang="hr-HR" sz="2000" dirty="0"/>
            <a:t>Kada je u travnju _________ godine Pijemont uveo ___________, Habsburška Monarhija mu je zaprijetila ratom.  Združena ____________ - </a:t>
          </a:r>
          <a:r>
            <a:rPr lang="hr-HR" sz="2000" dirty="0" err="1"/>
            <a:t>pijemontska</a:t>
          </a:r>
          <a:r>
            <a:rPr lang="hr-HR" sz="2000" dirty="0"/>
            <a:t> vojska je nakon bitke kod ___________ gotovo je oslobodila Lombardiju, a kasnije ju je i pripojila. Slijedila je bitka kod ___________________ u kojoj je Habsburška Monarhija izgubila, ali obje strane su imale velik _____________ ______________. Ubrzo je kralj Viktor Emanuel II. prihvatio odluke ______________, Modene i _______________ o pripojenju Kraljevini Sardiniji i Pijemontu. U __________ i </a:t>
          </a:r>
          <a:r>
            <a:rPr lang="hr-HR" sz="2000" dirty="0" err="1"/>
            <a:t>Savoji</a:t>
          </a:r>
          <a:r>
            <a:rPr lang="hr-HR" sz="2000" dirty="0"/>
            <a:t> velika je većina bila za pripojenje Francuskoj. U proljeće ____________ godine počele su pobune na ____________ kojom je vladala dinastija Bourbon.  Na otok se iskrcalo 1100 dobrovoljaca - ____________________ koje je predvodio Giuseppe _____________. Njegove snage se premještaju na jug __________________ poluotoka i uskoro ulaze u prijestolnicu Kraljevine Obiju Sicilija, grad _____________. Garibaldi se sukobljava i s vojskom ____________ države, koju poražava. U Torinu _________  godine uslijedilo je svečano proglašenje Kraljevine __________, a dotadašnji vladar Pijemonta Viktor ___________ postaje talijanski _________.  </a:t>
          </a:r>
          <a:endParaRPr lang="en-US" sz="2000" dirty="0"/>
        </a:p>
      </dgm:t>
    </dgm:pt>
    <dgm:pt modelId="{37157FE0-2F52-4C5C-98A5-BED100104C41}" type="parTrans" cxnId="{7FA35E78-E047-4A37-85F0-E6DDEBA43110}">
      <dgm:prSet/>
      <dgm:spPr/>
      <dgm:t>
        <a:bodyPr/>
        <a:lstStyle/>
        <a:p>
          <a:endParaRPr lang="en-US"/>
        </a:p>
      </dgm:t>
    </dgm:pt>
    <dgm:pt modelId="{54B55D9E-C734-4F52-9602-FF3477F78C16}" type="sibTrans" cxnId="{7FA35E78-E047-4A37-85F0-E6DDEBA43110}">
      <dgm:prSet/>
      <dgm:spPr/>
      <dgm:t>
        <a:bodyPr/>
        <a:lstStyle/>
        <a:p>
          <a:endParaRPr lang="en-US"/>
        </a:p>
      </dgm:t>
    </dgm:pt>
    <dgm:pt modelId="{E3AE1530-29F8-4635-8248-A51E09D81D11}" type="pres">
      <dgm:prSet presAssocID="{2F63BC44-DF36-4D21-B39C-982F27BF4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15684D-ADA4-4B7F-99B7-1F3CD9AF0426}" type="pres">
      <dgm:prSet presAssocID="{1AA19ADC-9F23-44E5-A0F6-3001B452FB5D}" presName="parentText" presStyleLbl="node1" presStyleIdx="0" presStyleCnt="1" custScaleX="97759" custScaleY="1299701" custLinFactNeighborX="-2132" custLinFactNeighborY="-903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A35E78-E047-4A37-85F0-E6DDEBA43110}" srcId="{2F63BC44-DF36-4D21-B39C-982F27BF4378}" destId="{1AA19ADC-9F23-44E5-A0F6-3001B452FB5D}" srcOrd="0" destOrd="0" parTransId="{37157FE0-2F52-4C5C-98A5-BED100104C41}" sibTransId="{54B55D9E-C734-4F52-9602-FF3477F78C16}"/>
    <dgm:cxn modelId="{F8CB3206-234A-4121-BE18-FCA729401A8C}" type="presOf" srcId="{2F63BC44-DF36-4D21-B39C-982F27BF4378}" destId="{E3AE1530-29F8-4635-8248-A51E09D81D11}" srcOrd="0" destOrd="0" presId="urn:microsoft.com/office/officeart/2005/8/layout/vList2"/>
    <dgm:cxn modelId="{B79AD0D1-F752-4029-AFDB-A135F3835ADE}" type="presOf" srcId="{1AA19ADC-9F23-44E5-A0F6-3001B452FB5D}" destId="{4115684D-ADA4-4B7F-99B7-1F3CD9AF0426}" srcOrd="0" destOrd="0" presId="urn:microsoft.com/office/officeart/2005/8/layout/vList2"/>
    <dgm:cxn modelId="{77F198F3-03AF-48A7-BE51-0EED4F125DD8}" type="presParOf" srcId="{E3AE1530-29F8-4635-8248-A51E09D81D11}" destId="{4115684D-ADA4-4B7F-99B7-1F3CD9AF0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0590E-1D84-4F78-945A-A7C4B7858F6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47B63591-DAB2-4138-BD16-3DAD450334CA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1859. godine rat između Habsburške Monarhije i Kraljevstva Sardinije i Pijemonta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F77978-C8D8-4BAE-8C52-8CE1E35B1D41}" type="parTrans" cxnId="{7C588660-B17E-4793-B587-307AB4403B5D}">
      <dgm:prSet/>
      <dgm:spPr/>
      <dgm:t>
        <a:bodyPr/>
        <a:lstStyle/>
        <a:p>
          <a:endParaRPr lang="en-US"/>
        </a:p>
      </dgm:t>
    </dgm:pt>
    <dgm:pt modelId="{C2319B34-594C-4329-B23C-179D28A31BD0}" type="sibTrans" cxnId="{7C588660-B17E-4793-B587-307AB4403B5D}">
      <dgm:prSet/>
      <dgm:spPr/>
      <dgm:t>
        <a:bodyPr/>
        <a:lstStyle/>
        <a:p>
          <a:endParaRPr lang="en-US"/>
        </a:p>
      </dgm:t>
    </dgm:pt>
    <dgm:pt modelId="{EEEFDD25-93D6-4A7E-BA58-C25D2E048B26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Bitka kod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Magente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dirty="0"/>
            <a:t>– pobjeda združene francusko-</a:t>
          </a:r>
          <a:r>
            <a:rPr lang="hr-HR" dirty="0" err="1"/>
            <a:t>pijemontske</a:t>
          </a:r>
          <a:r>
            <a:rPr lang="hr-HR" dirty="0"/>
            <a:t> vojske</a:t>
          </a:r>
          <a:endParaRPr lang="en-US" dirty="0"/>
        </a:p>
      </dgm:t>
    </dgm:pt>
    <dgm:pt modelId="{3362674A-82B9-42C9-97C3-FC19174564E9}" type="parTrans" cxnId="{640CA821-80AF-406F-A87B-CA453334103B}">
      <dgm:prSet/>
      <dgm:spPr/>
      <dgm:t>
        <a:bodyPr/>
        <a:lstStyle/>
        <a:p>
          <a:endParaRPr lang="en-US"/>
        </a:p>
      </dgm:t>
    </dgm:pt>
    <dgm:pt modelId="{886EA66C-020A-4159-A95A-A642340302D8}" type="sibTrans" cxnId="{640CA821-80AF-406F-A87B-CA453334103B}">
      <dgm:prSet/>
      <dgm:spPr/>
      <dgm:t>
        <a:bodyPr/>
        <a:lstStyle/>
        <a:p>
          <a:endParaRPr lang="en-US"/>
        </a:p>
      </dgm:t>
    </dgm:pt>
    <dgm:pt modelId="{981AA394-1045-471A-A4FF-F89E4662090B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Bitka kod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Solferina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dirty="0"/>
            <a:t>– poraz Habsburške Monarhije</a:t>
          </a:r>
          <a:endParaRPr lang="en-US" dirty="0"/>
        </a:p>
      </dgm:t>
    </dgm:pt>
    <dgm:pt modelId="{0C5DBE21-F5F9-4465-8CB2-8EC10F13BAA7}" type="parTrans" cxnId="{3513E2FA-D7B3-41B9-97BC-CF6D741544D3}">
      <dgm:prSet/>
      <dgm:spPr/>
      <dgm:t>
        <a:bodyPr/>
        <a:lstStyle/>
        <a:p>
          <a:endParaRPr lang="en-US"/>
        </a:p>
      </dgm:t>
    </dgm:pt>
    <dgm:pt modelId="{329A9A27-AB66-4D1F-95BC-FB8111AADC95}" type="sibTrans" cxnId="{3513E2FA-D7B3-41B9-97BC-CF6D741544D3}">
      <dgm:prSet/>
      <dgm:spPr/>
      <dgm:t>
        <a:bodyPr/>
        <a:lstStyle/>
        <a:p>
          <a:endParaRPr lang="en-US"/>
        </a:p>
      </dgm:t>
    </dgm:pt>
    <dgm:pt modelId="{E4647C24-F2F5-4234-95E5-008BE6C19BC3}">
      <dgm:prSet/>
      <dgm:spPr/>
      <dgm:t>
        <a:bodyPr/>
        <a:lstStyle/>
        <a:p>
          <a:r>
            <a:rPr lang="hr-HR"/>
            <a:t>Kraljevini Sardiniji pripala Lombardija</a:t>
          </a:r>
          <a:endParaRPr lang="en-US"/>
        </a:p>
      </dgm:t>
    </dgm:pt>
    <dgm:pt modelId="{7507EC85-4778-4163-B172-EDD77A228ECD}" type="parTrans" cxnId="{DDAE79B3-EC84-4045-99E5-E6F613D5C97B}">
      <dgm:prSet/>
      <dgm:spPr/>
      <dgm:t>
        <a:bodyPr/>
        <a:lstStyle/>
        <a:p>
          <a:endParaRPr lang="en-US"/>
        </a:p>
      </dgm:t>
    </dgm:pt>
    <dgm:pt modelId="{7B5D772E-43D9-4591-B6B2-036E65273E6F}" type="sibTrans" cxnId="{DDAE79B3-EC84-4045-99E5-E6F613D5C97B}">
      <dgm:prSet/>
      <dgm:spPr/>
      <dgm:t>
        <a:bodyPr/>
        <a:lstStyle/>
        <a:p>
          <a:endParaRPr lang="en-US"/>
        </a:p>
      </dgm:t>
    </dgm:pt>
    <dgm:pt modelId="{3C93D932-BF00-4F97-9E79-5F17C2E71ED9}" type="pres">
      <dgm:prSet presAssocID="{DCB0590E-1D84-4F78-945A-A7C4B7858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BA1A295-735A-447D-9D10-9309BF7BF02A}" type="pres">
      <dgm:prSet presAssocID="{47B63591-DAB2-4138-BD16-3DAD450334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BF12D2-75C6-46E2-8A07-EA568EA1E85F}" type="pres">
      <dgm:prSet presAssocID="{C2319B34-594C-4329-B23C-179D28A31BD0}" presName="spacer" presStyleCnt="0"/>
      <dgm:spPr/>
    </dgm:pt>
    <dgm:pt modelId="{B1E0B86D-DF72-4777-8879-34AE885AAF73}" type="pres">
      <dgm:prSet presAssocID="{EEEFDD25-93D6-4A7E-BA58-C25D2E048B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00607C-3E33-432D-835A-3F55471777F6}" type="pres">
      <dgm:prSet presAssocID="{886EA66C-020A-4159-A95A-A642340302D8}" presName="spacer" presStyleCnt="0"/>
      <dgm:spPr/>
    </dgm:pt>
    <dgm:pt modelId="{F2B875D5-3A76-42A1-9125-4BD92F303A43}" type="pres">
      <dgm:prSet presAssocID="{981AA394-1045-471A-A4FF-F89E466209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7EE62D-7A9E-4163-84D4-001CFB0E7BB0}" type="pres">
      <dgm:prSet presAssocID="{329A9A27-AB66-4D1F-95BC-FB8111AADC95}" presName="spacer" presStyleCnt="0"/>
      <dgm:spPr/>
    </dgm:pt>
    <dgm:pt modelId="{52513160-5C6D-4C76-95B3-7BEDF5EA890D}" type="pres">
      <dgm:prSet presAssocID="{E4647C24-F2F5-4234-95E5-008BE6C19B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13E2FA-D7B3-41B9-97BC-CF6D741544D3}" srcId="{DCB0590E-1D84-4F78-945A-A7C4B7858F66}" destId="{981AA394-1045-471A-A4FF-F89E4662090B}" srcOrd="2" destOrd="0" parTransId="{0C5DBE21-F5F9-4465-8CB2-8EC10F13BAA7}" sibTransId="{329A9A27-AB66-4D1F-95BC-FB8111AADC95}"/>
    <dgm:cxn modelId="{DDAE79B3-EC84-4045-99E5-E6F613D5C97B}" srcId="{DCB0590E-1D84-4F78-945A-A7C4B7858F66}" destId="{E4647C24-F2F5-4234-95E5-008BE6C19BC3}" srcOrd="3" destOrd="0" parTransId="{7507EC85-4778-4163-B172-EDD77A228ECD}" sibTransId="{7B5D772E-43D9-4591-B6B2-036E65273E6F}"/>
    <dgm:cxn modelId="{EF2A43C1-9B7D-4C24-8D6B-3DE0F88F9163}" type="presOf" srcId="{DCB0590E-1D84-4F78-945A-A7C4B7858F66}" destId="{3C93D932-BF00-4F97-9E79-5F17C2E71ED9}" srcOrd="0" destOrd="0" presId="urn:microsoft.com/office/officeart/2005/8/layout/vList2"/>
    <dgm:cxn modelId="{F41478D4-B4CD-4BC7-93C7-20D598A08325}" type="presOf" srcId="{EEEFDD25-93D6-4A7E-BA58-C25D2E048B26}" destId="{B1E0B86D-DF72-4777-8879-34AE885AAF73}" srcOrd="0" destOrd="0" presId="urn:microsoft.com/office/officeart/2005/8/layout/vList2"/>
    <dgm:cxn modelId="{F6E48ABD-0348-4F26-A41C-2810CDAFFE3E}" type="presOf" srcId="{981AA394-1045-471A-A4FF-F89E4662090B}" destId="{F2B875D5-3A76-42A1-9125-4BD92F303A43}" srcOrd="0" destOrd="0" presId="urn:microsoft.com/office/officeart/2005/8/layout/vList2"/>
    <dgm:cxn modelId="{81E7B07D-0044-4654-B540-F652642441C3}" type="presOf" srcId="{E4647C24-F2F5-4234-95E5-008BE6C19BC3}" destId="{52513160-5C6D-4C76-95B3-7BEDF5EA890D}" srcOrd="0" destOrd="0" presId="urn:microsoft.com/office/officeart/2005/8/layout/vList2"/>
    <dgm:cxn modelId="{640CA821-80AF-406F-A87B-CA453334103B}" srcId="{DCB0590E-1D84-4F78-945A-A7C4B7858F66}" destId="{EEEFDD25-93D6-4A7E-BA58-C25D2E048B26}" srcOrd="1" destOrd="0" parTransId="{3362674A-82B9-42C9-97C3-FC19174564E9}" sibTransId="{886EA66C-020A-4159-A95A-A642340302D8}"/>
    <dgm:cxn modelId="{7C588660-B17E-4793-B587-307AB4403B5D}" srcId="{DCB0590E-1D84-4F78-945A-A7C4B7858F66}" destId="{47B63591-DAB2-4138-BD16-3DAD450334CA}" srcOrd="0" destOrd="0" parTransId="{CCF77978-C8D8-4BAE-8C52-8CE1E35B1D41}" sibTransId="{C2319B34-594C-4329-B23C-179D28A31BD0}"/>
    <dgm:cxn modelId="{175F46DA-F6B1-4B6E-9EF7-12753E365F84}" type="presOf" srcId="{47B63591-DAB2-4138-BD16-3DAD450334CA}" destId="{BBA1A295-735A-447D-9D10-9309BF7BF02A}" srcOrd="0" destOrd="0" presId="urn:microsoft.com/office/officeart/2005/8/layout/vList2"/>
    <dgm:cxn modelId="{4EDF8E0F-1547-4D75-AF5D-779AFD4A2FDC}" type="presParOf" srcId="{3C93D932-BF00-4F97-9E79-5F17C2E71ED9}" destId="{BBA1A295-735A-447D-9D10-9309BF7BF02A}" srcOrd="0" destOrd="0" presId="urn:microsoft.com/office/officeart/2005/8/layout/vList2"/>
    <dgm:cxn modelId="{66C66C34-657D-414D-9E25-86A7592DE84C}" type="presParOf" srcId="{3C93D932-BF00-4F97-9E79-5F17C2E71ED9}" destId="{4EBF12D2-75C6-46E2-8A07-EA568EA1E85F}" srcOrd="1" destOrd="0" presId="urn:microsoft.com/office/officeart/2005/8/layout/vList2"/>
    <dgm:cxn modelId="{61FFE63E-AD4B-42C8-8803-BF32C98B548B}" type="presParOf" srcId="{3C93D932-BF00-4F97-9E79-5F17C2E71ED9}" destId="{B1E0B86D-DF72-4777-8879-34AE885AAF73}" srcOrd="2" destOrd="0" presId="urn:microsoft.com/office/officeart/2005/8/layout/vList2"/>
    <dgm:cxn modelId="{A4F2C2D9-C1C7-4C54-9FD7-D9FD0A03D811}" type="presParOf" srcId="{3C93D932-BF00-4F97-9E79-5F17C2E71ED9}" destId="{A400607C-3E33-432D-835A-3F55471777F6}" srcOrd="3" destOrd="0" presId="urn:microsoft.com/office/officeart/2005/8/layout/vList2"/>
    <dgm:cxn modelId="{97A7EED7-30E0-45EB-997E-38542D995B9E}" type="presParOf" srcId="{3C93D932-BF00-4F97-9E79-5F17C2E71ED9}" destId="{F2B875D5-3A76-42A1-9125-4BD92F303A43}" srcOrd="4" destOrd="0" presId="urn:microsoft.com/office/officeart/2005/8/layout/vList2"/>
    <dgm:cxn modelId="{C9DED07A-E0BF-4D36-81DA-5153DAE55B59}" type="presParOf" srcId="{3C93D932-BF00-4F97-9E79-5F17C2E71ED9}" destId="{937EE62D-7A9E-4163-84D4-001CFB0E7BB0}" srcOrd="5" destOrd="0" presId="urn:microsoft.com/office/officeart/2005/8/layout/vList2"/>
    <dgm:cxn modelId="{4ADAAA3C-4DAB-4031-A7A5-576600ED8DE0}" type="presParOf" srcId="{3C93D932-BF00-4F97-9E79-5F17C2E71ED9}" destId="{52513160-5C6D-4C76-95B3-7BEDF5EA89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DC9A99-9A64-45B0-8834-F51103FEC9D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624A9E42-7F49-4033-B5DB-CD93989466F8}">
      <dgm:prSet/>
      <dgm:spPr/>
      <dgm:t>
        <a:bodyPr/>
        <a:lstStyle/>
        <a:p>
          <a:r>
            <a:rPr lang="hr-HR"/>
            <a:t>Toskana Modena i Emilija pripojene Kraljevini Sardiniji i Pijemontu</a:t>
          </a:r>
          <a:endParaRPr lang="en-US"/>
        </a:p>
      </dgm:t>
    </dgm:pt>
    <dgm:pt modelId="{C0131F1C-30ED-4455-986F-D274F5CC161E}" type="parTrans" cxnId="{8420DFD9-4BE1-43B5-9CEF-8A2EBE7DC7EC}">
      <dgm:prSet/>
      <dgm:spPr/>
      <dgm:t>
        <a:bodyPr/>
        <a:lstStyle/>
        <a:p>
          <a:endParaRPr lang="en-US"/>
        </a:p>
      </dgm:t>
    </dgm:pt>
    <dgm:pt modelId="{339BE518-7B5F-4CD3-B335-0F91684001D7}" type="sibTrans" cxnId="{8420DFD9-4BE1-43B5-9CEF-8A2EBE7DC7EC}">
      <dgm:prSet/>
      <dgm:spPr/>
      <dgm:t>
        <a:bodyPr/>
        <a:lstStyle/>
        <a:p>
          <a:endParaRPr lang="en-US"/>
        </a:p>
      </dgm:t>
    </dgm:pt>
    <dgm:pt modelId="{72785827-60D4-4BF8-BBFF-B8C490FE4694}">
      <dgm:prSet/>
      <dgm:spPr/>
      <dgm:t>
        <a:bodyPr/>
        <a:lstStyle/>
        <a:p>
          <a:pPr algn="just"/>
          <a:r>
            <a:rPr lang="hr-HR" dirty="0"/>
            <a:t>Proljeće 1860. godine – talijanski revolucionar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Giuseppe Garibaldi </a:t>
          </a:r>
          <a:r>
            <a:rPr lang="hr-HR" dirty="0"/>
            <a:t>s </a:t>
          </a:r>
          <a:r>
            <a:rPr lang="hr-HR" dirty="0" err="1"/>
            <a:t>crvenokošuljašima</a:t>
          </a:r>
          <a:r>
            <a:rPr lang="hr-HR" dirty="0"/>
            <a:t> pokrenuo pobunu na jugu Italije</a:t>
          </a:r>
          <a:endParaRPr lang="en-US" dirty="0"/>
        </a:p>
      </dgm:t>
    </dgm:pt>
    <dgm:pt modelId="{B598AAB5-798D-4711-91F9-9316651C27B4}" type="parTrans" cxnId="{95C1D265-A71A-490A-961C-5A2B10053738}">
      <dgm:prSet/>
      <dgm:spPr/>
      <dgm:t>
        <a:bodyPr/>
        <a:lstStyle/>
        <a:p>
          <a:endParaRPr lang="en-US"/>
        </a:p>
      </dgm:t>
    </dgm:pt>
    <dgm:pt modelId="{4DB298BF-9C3A-48AA-893A-85B82CACE544}" type="sibTrans" cxnId="{95C1D265-A71A-490A-961C-5A2B10053738}">
      <dgm:prSet/>
      <dgm:spPr/>
      <dgm:t>
        <a:bodyPr/>
        <a:lstStyle/>
        <a:p>
          <a:endParaRPr lang="en-US"/>
        </a:p>
      </dgm:t>
    </dgm:pt>
    <dgm:pt modelId="{68C40A95-CE27-4A6C-AAA1-6E91DD3F623E}">
      <dgm:prSet/>
      <dgm:spPr/>
      <dgm:t>
        <a:bodyPr/>
        <a:lstStyle/>
        <a:p>
          <a:pPr algn="just"/>
          <a:r>
            <a:rPr lang="hr-HR" dirty="0"/>
            <a:t>Nagli prodor sa Sicilije prema sjeveru – pobjeda Garibaldijeve vojske, rušenje dinastije </a:t>
          </a:r>
          <a:r>
            <a:rPr lang="hr-HR" dirty="0" err="1"/>
            <a:t>Bourbon</a:t>
          </a:r>
          <a:endParaRPr lang="en-US" dirty="0"/>
        </a:p>
      </dgm:t>
    </dgm:pt>
    <dgm:pt modelId="{FEBC71A3-EE95-4E6D-A83A-565EB6EB782E}" type="parTrans" cxnId="{D1880518-B2F0-4A87-B326-A5DB0026A328}">
      <dgm:prSet/>
      <dgm:spPr/>
      <dgm:t>
        <a:bodyPr/>
        <a:lstStyle/>
        <a:p>
          <a:endParaRPr lang="en-US"/>
        </a:p>
      </dgm:t>
    </dgm:pt>
    <dgm:pt modelId="{CD1B9F12-97C2-4D33-9D72-837FF7F96EF3}" type="sibTrans" cxnId="{D1880518-B2F0-4A87-B326-A5DB0026A328}">
      <dgm:prSet/>
      <dgm:spPr/>
      <dgm:t>
        <a:bodyPr/>
        <a:lstStyle/>
        <a:p>
          <a:endParaRPr lang="en-US"/>
        </a:p>
      </dgm:t>
    </dgm:pt>
    <dgm:pt modelId="{63F9D328-230F-4C11-BA1C-490172574E3D}">
      <dgm:prSet/>
      <dgm:spPr/>
      <dgm:t>
        <a:bodyPr/>
        <a:lstStyle/>
        <a:p>
          <a:r>
            <a:rPr lang="hr-HR"/>
            <a:t>Pobjeda Garibaldijeve vojske nad papinskom vojskom</a:t>
          </a:r>
          <a:endParaRPr lang="en-US"/>
        </a:p>
      </dgm:t>
    </dgm:pt>
    <dgm:pt modelId="{30F9D32E-A1F7-4CB0-B6F1-052CD46D1752}" type="parTrans" cxnId="{E0651B76-9213-4E42-9841-96DA7739515E}">
      <dgm:prSet/>
      <dgm:spPr/>
      <dgm:t>
        <a:bodyPr/>
        <a:lstStyle/>
        <a:p>
          <a:endParaRPr lang="en-US"/>
        </a:p>
      </dgm:t>
    </dgm:pt>
    <dgm:pt modelId="{9AF2CF4B-DB52-41AF-8C33-81EC5D02B8E8}" type="sibTrans" cxnId="{E0651B76-9213-4E42-9841-96DA7739515E}">
      <dgm:prSet/>
      <dgm:spPr/>
      <dgm:t>
        <a:bodyPr/>
        <a:lstStyle/>
        <a:p>
          <a:endParaRPr lang="en-US"/>
        </a:p>
      </dgm:t>
    </dgm:pt>
    <dgm:pt modelId="{54A65985-3361-4BF4-A35D-7801A772A97A}" type="pres">
      <dgm:prSet presAssocID="{A1DC9A99-9A64-45B0-8834-F51103FEC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CCC2F5-8C34-40A8-B43D-EE1437211C30}" type="pres">
      <dgm:prSet presAssocID="{624A9E42-7F49-4033-B5DB-CD93989466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1B76EA-42EA-47C9-B68D-5DAE72AE5CDA}" type="pres">
      <dgm:prSet presAssocID="{339BE518-7B5F-4CD3-B335-0F91684001D7}" presName="spacer" presStyleCnt="0"/>
      <dgm:spPr/>
    </dgm:pt>
    <dgm:pt modelId="{752E7259-CDA6-4481-A9B3-79A607339B3B}" type="pres">
      <dgm:prSet presAssocID="{72785827-60D4-4BF8-BBFF-B8C490FE46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612325-4165-4DFB-B828-03E6A668A706}" type="pres">
      <dgm:prSet presAssocID="{4DB298BF-9C3A-48AA-893A-85B82CACE544}" presName="spacer" presStyleCnt="0"/>
      <dgm:spPr/>
    </dgm:pt>
    <dgm:pt modelId="{8F3AECC0-C22F-4D37-8F4D-3367AEFB57F1}" type="pres">
      <dgm:prSet presAssocID="{68C40A95-CE27-4A6C-AAA1-6E91DD3F623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FEC44D-4A0E-4A15-BE94-997962533B4A}" type="pres">
      <dgm:prSet presAssocID="{CD1B9F12-97C2-4D33-9D72-837FF7F96EF3}" presName="spacer" presStyleCnt="0"/>
      <dgm:spPr/>
    </dgm:pt>
    <dgm:pt modelId="{E8A43E4D-7654-42AD-B07D-D6692CC9E625}" type="pres">
      <dgm:prSet presAssocID="{63F9D328-230F-4C11-BA1C-490172574E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20DFD9-4BE1-43B5-9CEF-8A2EBE7DC7EC}" srcId="{A1DC9A99-9A64-45B0-8834-F51103FEC9D5}" destId="{624A9E42-7F49-4033-B5DB-CD93989466F8}" srcOrd="0" destOrd="0" parTransId="{C0131F1C-30ED-4455-986F-D274F5CC161E}" sibTransId="{339BE518-7B5F-4CD3-B335-0F91684001D7}"/>
    <dgm:cxn modelId="{E0651B76-9213-4E42-9841-96DA7739515E}" srcId="{A1DC9A99-9A64-45B0-8834-F51103FEC9D5}" destId="{63F9D328-230F-4C11-BA1C-490172574E3D}" srcOrd="3" destOrd="0" parTransId="{30F9D32E-A1F7-4CB0-B6F1-052CD46D1752}" sibTransId="{9AF2CF4B-DB52-41AF-8C33-81EC5D02B8E8}"/>
    <dgm:cxn modelId="{95C1D265-A71A-490A-961C-5A2B10053738}" srcId="{A1DC9A99-9A64-45B0-8834-F51103FEC9D5}" destId="{72785827-60D4-4BF8-BBFF-B8C490FE4694}" srcOrd="1" destOrd="0" parTransId="{B598AAB5-798D-4711-91F9-9316651C27B4}" sibTransId="{4DB298BF-9C3A-48AA-893A-85B82CACE544}"/>
    <dgm:cxn modelId="{D1880518-B2F0-4A87-B326-A5DB0026A328}" srcId="{A1DC9A99-9A64-45B0-8834-F51103FEC9D5}" destId="{68C40A95-CE27-4A6C-AAA1-6E91DD3F623E}" srcOrd="2" destOrd="0" parTransId="{FEBC71A3-EE95-4E6D-A83A-565EB6EB782E}" sibTransId="{CD1B9F12-97C2-4D33-9D72-837FF7F96EF3}"/>
    <dgm:cxn modelId="{6F224FC0-0D82-4BC2-B62F-9A94A92819C3}" type="presOf" srcId="{63F9D328-230F-4C11-BA1C-490172574E3D}" destId="{E8A43E4D-7654-42AD-B07D-D6692CC9E625}" srcOrd="0" destOrd="0" presId="urn:microsoft.com/office/officeart/2005/8/layout/vList2"/>
    <dgm:cxn modelId="{A85AA57C-382B-4843-91B3-A7DF5B572368}" type="presOf" srcId="{624A9E42-7F49-4033-B5DB-CD93989466F8}" destId="{A3CCC2F5-8C34-40A8-B43D-EE1437211C30}" srcOrd="0" destOrd="0" presId="urn:microsoft.com/office/officeart/2005/8/layout/vList2"/>
    <dgm:cxn modelId="{20DE7415-10E4-48B3-ACDC-787A1DC5BF07}" type="presOf" srcId="{A1DC9A99-9A64-45B0-8834-F51103FEC9D5}" destId="{54A65985-3361-4BF4-A35D-7801A772A97A}" srcOrd="0" destOrd="0" presId="urn:microsoft.com/office/officeart/2005/8/layout/vList2"/>
    <dgm:cxn modelId="{23DB321D-8E5C-4198-B7D4-D280012D4ECB}" type="presOf" srcId="{68C40A95-CE27-4A6C-AAA1-6E91DD3F623E}" destId="{8F3AECC0-C22F-4D37-8F4D-3367AEFB57F1}" srcOrd="0" destOrd="0" presId="urn:microsoft.com/office/officeart/2005/8/layout/vList2"/>
    <dgm:cxn modelId="{0D21ED9D-E1B5-490D-9905-2124143EA737}" type="presOf" srcId="{72785827-60D4-4BF8-BBFF-B8C490FE4694}" destId="{752E7259-CDA6-4481-A9B3-79A607339B3B}" srcOrd="0" destOrd="0" presId="urn:microsoft.com/office/officeart/2005/8/layout/vList2"/>
    <dgm:cxn modelId="{38CDF8E3-9266-404B-AE81-FEF03BE47D38}" type="presParOf" srcId="{54A65985-3361-4BF4-A35D-7801A772A97A}" destId="{A3CCC2F5-8C34-40A8-B43D-EE1437211C30}" srcOrd="0" destOrd="0" presId="urn:microsoft.com/office/officeart/2005/8/layout/vList2"/>
    <dgm:cxn modelId="{C25A44D9-C3F2-4E64-81A8-2BC6CCFBEC31}" type="presParOf" srcId="{54A65985-3361-4BF4-A35D-7801A772A97A}" destId="{A11B76EA-42EA-47C9-B68D-5DAE72AE5CDA}" srcOrd="1" destOrd="0" presId="urn:microsoft.com/office/officeart/2005/8/layout/vList2"/>
    <dgm:cxn modelId="{47DB943B-8DE8-4347-B041-695CF18CD010}" type="presParOf" srcId="{54A65985-3361-4BF4-A35D-7801A772A97A}" destId="{752E7259-CDA6-4481-A9B3-79A607339B3B}" srcOrd="2" destOrd="0" presId="urn:microsoft.com/office/officeart/2005/8/layout/vList2"/>
    <dgm:cxn modelId="{0A3A4041-7EE0-422D-8C56-8DFF286BB18D}" type="presParOf" srcId="{54A65985-3361-4BF4-A35D-7801A772A97A}" destId="{58612325-4165-4DFB-B828-03E6A668A706}" srcOrd="3" destOrd="0" presId="urn:microsoft.com/office/officeart/2005/8/layout/vList2"/>
    <dgm:cxn modelId="{C28C0447-9030-4817-B647-A0569828CB94}" type="presParOf" srcId="{54A65985-3361-4BF4-A35D-7801A772A97A}" destId="{8F3AECC0-C22F-4D37-8F4D-3367AEFB57F1}" srcOrd="4" destOrd="0" presId="urn:microsoft.com/office/officeart/2005/8/layout/vList2"/>
    <dgm:cxn modelId="{D7834A9E-3AAC-44ED-97B1-0536128D139C}" type="presParOf" srcId="{54A65985-3361-4BF4-A35D-7801A772A97A}" destId="{B0FEC44D-4A0E-4A15-BE94-997962533B4A}" srcOrd="5" destOrd="0" presId="urn:microsoft.com/office/officeart/2005/8/layout/vList2"/>
    <dgm:cxn modelId="{2D1A1362-1509-4712-9CDB-D6383DAFEC6E}" type="presParOf" srcId="{54A65985-3361-4BF4-A35D-7801A772A97A}" destId="{E8A43E4D-7654-42AD-B07D-D6692CC9E6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5CBD8D-3F29-4FB9-BBDE-01D0F42DE9C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3D3022FD-50BC-4425-A56F-658B8C6CC899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1861. godine u Torinu </a:t>
          </a:r>
          <a:r>
            <a:rPr lang="hr-HR" dirty="0"/>
            <a:t>proglašena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Kraljevina Italija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199F9A-F8B7-4DDE-BB3A-811231FAC0C6}" type="parTrans" cxnId="{580989C0-34EB-4BDE-B015-229B55E951FE}">
      <dgm:prSet/>
      <dgm:spPr/>
      <dgm:t>
        <a:bodyPr/>
        <a:lstStyle/>
        <a:p>
          <a:endParaRPr lang="en-US"/>
        </a:p>
      </dgm:t>
    </dgm:pt>
    <dgm:pt modelId="{D733BF2A-8E3F-436B-AE4E-A4EEE38E1F07}" type="sibTrans" cxnId="{580989C0-34EB-4BDE-B015-229B55E951FE}">
      <dgm:prSet/>
      <dgm:spPr/>
      <dgm:t>
        <a:bodyPr/>
        <a:lstStyle/>
        <a:p>
          <a:endParaRPr lang="en-US"/>
        </a:p>
      </dgm:t>
    </dgm:pt>
    <dgm:pt modelId="{843D32CD-14FA-443D-979C-2B2EB4996CE0}">
      <dgm:prSet/>
      <dgm:spPr/>
      <dgm:t>
        <a:bodyPr/>
        <a:lstStyle/>
        <a:p>
          <a:r>
            <a:rPr lang="hr-HR" dirty="0"/>
            <a:t>Kralj Italije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Viktor Emanuel II.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A4721F-0519-444E-B510-D61C3E5F79E2}" type="parTrans" cxnId="{95DAA693-3B42-4865-B771-020ECEBB9539}">
      <dgm:prSet/>
      <dgm:spPr/>
      <dgm:t>
        <a:bodyPr/>
        <a:lstStyle/>
        <a:p>
          <a:endParaRPr lang="en-US"/>
        </a:p>
      </dgm:t>
    </dgm:pt>
    <dgm:pt modelId="{91051ABB-B46F-4C57-9964-2471E35F7ED4}" type="sibTrans" cxnId="{95DAA693-3B42-4865-B771-020ECEBB9539}">
      <dgm:prSet/>
      <dgm:spPr/>
      <dgm:t>
        <a:bodyPr/>
        <a:lstStyle/>
        <a:p>
          <a:endParaRPr lang="en-US"/>
        </a:p>
      </dgm:t>
    </dgm:pt>
    <dgm:pt modelId="{C38C409C-E475-43D3-9FAE-55340AA58E1F}">
      <dgm:prSet/>
      <dgm:spPr/>
      <dgm:t>
        <a:bodyPr/>
        <a:lstStyle/>
        <a:p>
          <a:r>
            <a:rPr lang="hr-HR"/>
            <a:t>Crveno–bijelo–zelena trobojnica Pijemonta - zastava ujedinjene Italije</a:t>
          </a:r>
          <a:endParaRPr lang="en-US"/>
        </a:p>
      </dgm:t>
    </dgm:pt>
    <dgm:pt modelId="{7BA00781-3010-41AE-A8DA-C78701C2A050}" type="parTrans" cxnId="{F157C0C2-F494-42D7-9932-3052F249423F}">
      <dgm:prSet/>
      <dgm:spPr/>
      <dgm:t>
        <a:bodyPr/>
        <a:lstStyle/>
        <a:p>
          <a:endParaRPr lang="en-US"/>
        </a:p>
      </dgm:t>
    </dgm:pt>
    <dgm:pt modelId="{C3250D39-A475-4744-817B-7C9FA877BECC}" type="sibTrans" cxnId="{F157C0C2-F494-42D7-9932-3052F249423F}">
      <dgm:prSet/>
      <dgm:spPr/>
      <dgm:t>
        <a:bodyPr/>
        <a:lstStyle/>
        <a:p>
          <a:endParaRPr lang="en-US"/>
        </a:p>
      </dgm:t>
    </dgm:pt>
    <dgm:pt modelId="{53346F68-1ADF-49DE-8287-531D09E0B203}" type="pres">
      <dgm:prSet presAssocID="{885CBD8D-3F29-4FB9-BBDE-01D0F42DE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134387C-FBAF-465E-9E6F-FC14F28E6334}" type="pres">
      <dgm:prSet presAssocID="{3D3022FD-50BC-4425-A56F-658B8C6CC8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56DEE1-CFA1-4779-A8CB-49ECB8F873A9}" type="pres">
      <dgm:prSet presAssocID="{D733BF2A-8E3F-436B-AE4E-A4EEE38E1F07}" presName="spacer" presStyleCnt="0"/>
      <dgm:spPr/>
    </dgm:pt>
    <dgm:pt modelId="{DA709C19-9DF2-4126-8680-CCA3238492F4}" type="pres">
      <dgm:prSet presAssocID="{843D32CD-14FA-443D-979C-2B2EB4996C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6B6496-F681-4AF2-AFE0-4BC80BD67E16}" type="pres">
      <dgm:prSet presAssocID="{91051ABB-B46F-4C57-9964-2471E35F7ED4}" presName="spacer" presStyleCnt="0"/>
      <dgm:spPr/>
    </dgm:pt>
    <dgm:pt modelId="{7166697F-04A9-4652-A553-50E3E219FA03}" type="pres">
      <dgm:prSet presAssocID="{C38C409C-E475-43D3-9FAE-55340AA58E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E4E949-9EF3-47F7-BE1B-ADA5E200E1AE}" type="presOf" srcId="{3D3022FD-50BC-4425-A56F-658B8C6CC899}" destId="{F134387C-FBAF-465E-9E6F-FC14F28E6334}" srcOrd="0" destOrd="0" presId="urn:microsoft.com/office/officeart/2005/8/layout/vList2"/>
    <dgm:cxn modelId="{580989C0-34EB-4BDE-B015-229B55E951FE}" srcId="{885CBD8D-3F29-4FB9-BBDE-01D0F42DE9C3}" destId="{3D3022FD-50BC-4425-A56F-658B8C6CC899}" srcOrd="0" destOrd="0" parTransId="{19199F9A-F8B7-4DDE-BB3A-811231FAC0C6}" sibTransId="{D733BF2A-8E3F-436B-AE4E-A4EEE38E1F07}"/>
    <dgm:cxn modelId="{95DAA693-3B42-4865-B771-020ECEBB9539}" srcId="{885CBD8D-3F29-4FB9-BBDE-01D0F42DE9C3}" destId="{843D32CD-14FA-443D-979C-2B2EB4996CE0}" srcOrd="1" destOrd="0" parTransId="{76A4721F-0519-444E-B510-D61C3E5F79E2}" sibTransId="{91051ABB-B46F-4C57-9964-2471E35F7ED4}"/>
    <dgm:cxn modelId="{30C435C0-809B-41C5-A10A-AAAAC098BD47}" type="presOf" srcId="{C38C409C-E475-43D3-9FAE-55340AA58E1F}" destId="{7166697F-04A9-4652-A553-50E3E219FA03}" srcOrd="0" destOrd="0" presId="urn:microsoft.com/office/officeart/2005/8/layout/vList2"/>
    <dgm:cxn modelId="{F157C0C2-F494-42D7-9932-3052F249423F}" srcId="{885CBD8D-3F29-4FB9-BBDE-01D0F42DE9C3}" destId="{C38C409C-E475-43D3-9FAE-55340AA58E1F}" srcOrd="2" destOrd="0" parTransId="{7BA00781-3010-41AE-A8DA-C78701C2A050}" sibTransId="{C3250D39-A475-4744-817B-7C9FA877BECC}"/>
    <dgm:cxn modelId="{145ADC1C-FDB5-4B77-B6E0-48F6B37A3F2A}" type="presOf" srcId="{885CBD8D-3F29-4FB9-BBDE-01D0F42DE9C3}" destId="{53346F68-1ADF-49DE-8287-531D09E0B203}" srcOrd="0" destOrd="0" presId="urn:microsoft.com/office/officeart/2005/8/layout/vList2"/>
    <dgm:cxn modelId="{CEFB0EFB-2D4C-464A-8E34-A444BB65053D}" type="presOf" srcId="{843D32CD-14FA-443D-979C-2B2EB4996CE0}" destId="{DA709C19-9DF2-4126-8680-CCA3238492F4}" srcOrd="0" destOrd="0" presId="urn:microsoft.com/office/officeart/2005/8/layout/vList2"/>
    <dgm:cxn modelId="{801B27FB-FE95-46A4-96DD-9A6894041A61}" type="presParOf" srcId="{53346F68-1ADF-49DE-8287-531D09E0B203}" destId="{F134387C-FBAF-465E-9E6F-FC14F28E6334}" srcOrd="0" destOrd="0" presId="urn:microsoft.com/office/officeart/2005/8/layout/vList2"/>
    <dgm:cxn modelId="{9FD37D70-3EB7-44B7-AFC4-537BE0F1BE24}" type="presParOf" srcId="{53346F68-1ADF-49DE-8287-531D09E0B203}" destId="{E456DEE1-CFA1-4779-A8CB-49ECB8F873A9}" srcOrd="1" destOrd="0" presId="urn:microsoft.com/office/officeart/2005/8/layout/vList2"/>
    <dgm:cxn modelId="{7DA017FE-C0F0-46DE-89C4-2E83E1353580}" type="presParOf" srcId="{53346F68-1ADF-49DE-8287-531D09E0B203}" destId="{DA709C19-9DF2-4126-8680-CCA3238492F4}" srcOrd="2" destOrd="0" presId="urn:microsoft.com/office/officeart/2005/8/layout/vList2"/>
    <dgm:cxn modelId="{4AB8150A-FA17-4AE5-B37C-A2A0765A4B05}" type="presParOf" srcId="{53346F68-1ADF-49DE-8287-531D09E0B203}" destId="{6F6B6496-F681-4AF2-AFE0-4BC80BD67E16}" srcOrd="3" destOrd="0" presId="urn:microsoft.com/office/officeart/2005/8/layout/vList2"/>
    <dgm:cxn modelId="{CD78FF7E-2D1C-4B59-B8DC-9C187295275A}" type="presParOf" srcId="{53346F68-1ADF-49DE-8287-531D09E0B203}" destId="{7166697F-04A9-4652-A553-50E3E219FA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8C000C-8B53-4749-AF38-3D04FF8DE19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60C74BF5-39FB-4E97-BA4B-367E3108E598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Henry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Dunant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1863. godine </a:t>
          </a:r>
          <a:r>
            <a:rPr lang="hr-HR" dirty="0"/>
            <a:t>osnovao Međunarodno udruženje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Crvenog križa</a:t>
          </a:r>
          <a:r>
            <a: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907F87-3D7D-444C-A296-9A4D3EFE9271}" type="parTrans" cxnId="{1600DFD0-BA2D-4441-9DAA-B83AADDB3C19}">
      <dgm:prSet/>
      <dgm:spPr/>
      <dgm:t>
        <a:bodyPr/>
        <a:lstStyle/>
        <a:p>
          <a:endParaRPr lang="en-US"/>
        </a:p>
      </dgm:t>
    </dgm:pt>
    <dgm:pt modelId="{C6201590-7DE2-4592-B124-9C240F0DFBA5}" type="sibTrans" cxnId="{1600DFD0-BA2D-4441-9DAA-B83AADDB3C19}">
      <dgm:prSet/>
      <dgm:spPr/>
      <dgm:t>
        <a:bodyPr/>
        <a:lstStyle/>
        <a:p>
          <a:endParaRPr lang="en-US"/>
        </a:p>
      </dgm:t>
    </dgm:pt>
    <dgm:pt modelId="{85432FBB-A8C1-41DE-89F5-F65BEF1BA9CF}">
      <dgm:prSet/>
      <dgm:spPr/>
      <dgm:t>
        <a:bodyPr/>
        <a:lstStyle/>
        <a:p>
          <a:r>
            <a:rPr lang="hr-HR" dirty="0"/>
            <a:t>Simbol organizacije - crveni križ na bijelom polju (suprotno od boja švicarske zastave)</a:t>
          </a:r>
          <a:endParaRPr lang="en-US" dirty="0"/>
        </a:p>
      </dgm:t>
    </dgm:pt>
    <dgm:pt modelId="{504EF74A-2F17-4007-BF44-C49768CCAC76}" type="parTrans" cxnId="{14C426C1-B1EF-46F6-A7D5-96BF64DFAEB4}">
      <dgm:prSet/>
      <dgm:spPr/>
      <dgm:t>
        <a:bodyPr/>
        <a:lstStyle/>
        <a:p>
          <a:endParaRPr lang="en-US"/>
        </a:p>
      </dgm:t>
    </dgm:pt>
    <dgm:pt modelId="{D7BFA6AA-CD94-4E20-B4C6-620F28CBD5F6}" type="sibTrans" cxnId="{14C426C1-B1EF-46F6-A7D5-96BF64DFAEB4}">
      <dgm:prSet/>
      <dgm:spPr/>
      <dgm:t>
        <a:bodyPr/>
        <a:lstStyle/>
        <a:p>
          <a:endParaRPr lang="en-US"/>
        </a:p>
      </dgm:t>
    </dgm:pt>
    <dgm:pt modelId="{2A10BE06-4E7C-44BA-B80A-4FAC55558EAB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Ženevska konvencija 1864. godine </a:t>
          </a:r>
          <a:r>
            <a:rPr lang="hr-HR" dirty="0"/>
            <a:t>- ublaživanje patnji ranjenika u ratu bez obzira na njihovu pripadnost</a:t>
          </a:r>
          <a:endParaRPr lang="en-US" dirty="0"/>
        </a:p>
      </dgm:t>
    </dgm:pt>
    <dgm:pt modelId="{FC0185B1-49E8-499F-872F-EC4936BD9140}" type="parTrans" cxnId="{92098E7F-8A08-49FF-A264-95CC638C67D4}">
      <dgm:prSet/>
      <dgm:spPr/>
      <dgm:t>
        <a:bodyPr/>
        <a:lstStyle/>
        <a:p>
          <a:endParaRPr lang="en-US"/>
        </a:p>
      </dgm:t>
    </dgm:pt>
    <dgm:pt modelId="{675E8C89-C2D6-47A4-AEFA-CDFC159A8E89}" type="sibTrans" cxnId="{92098E7F-8A08-49FF-A264-95CC638C67D4}">
      <dgm:prSet/>
      <dgm:spPr/>
      <dgm:t>
        <a:bodyPr/>
        <a:lstStyle/>
        <a:p>
          <a:endParaRPr lang="en-US"/>
        </a:p>
      </dgm:t>
    </dgm:pt>
    <dgm:pt modelId="{904AA79D-5C4D-4E32-9D1D-61887E41C3DB}" type="pres">
      <dgm:prSet presAssocID="{058C000C-8B53-4749-AF38-3D04FF8DE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008454A-9792-41D1-800E-D83B84CBCCB6}" type="pres">
      <dgm:prSet presAssocID="{60C74BF5-39FB-4E97-BA4B-367E3108E5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7A989C-485A-4B0A-A5B7-95443154E27A}" type="pres">
      <dgm:prSet presAssocID="{C6201590-7DE2-4592-B124-9C240F0DFBA5}" presName="spacer" presStyleCnt="0"/>
      <dgm:spPr/>
    </dgm:pt>
    <dgm:pt modelId="{D22D6656-3BA9-43C5-AC80-1C786BBFCCBE}" type="pres">
      <dgm:prSet presAssocID="{85432FBB-A8C1-41DE-89F5-F65BEF1BA9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2B0685-18D4-490B-A4DF-A2E7BB634ED5}" type="pres">
      <dgm:prSet presAssocID="{D7BFA6AA-CD94-4E20-B4C6-620F28CBD5F6}" presName="spacer" presStyleCnt="0"/>
      <dgm:spPr/>
    </dgm:pt>
    <dgm:pt modelId="{D06C973D-58CF-4A9E-95B4-B1A60E7BC75B}" type="pres">
      <dgm:prSet presAssocID="{2A10BE06-4E7C-44BA-B80A-4FAC55558E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3FFCCF-45E3-417A-ACAC-BE7503336CC5}" type="presOf" srcId="{60C74BF5-39FB-4E97-BA4B-367E3108E598}" destId="{E008454A-9792-41D1-800E-D83B84CBCCB6}" srcOrd="0" destOrd="0" presId="urn:microsoft.com/office/officeart/2005/8/layout/vList2"/>
    <dgm:cxn modelId="{65FCC609-BE26-4876-9E86-3C0F7666CE71}" type="presOf" srcId="{85432FBB-A8C1-41DE-89F5-F65BEF1BA9CF}" destId="{D22D6656-3BA9-43C5-AC80-1C786BBFCCBE}" srcOrd="0" destOrd="0" presId="urn:microsoft.com/office/officeart/2005/8/layout/vList2"/>
    <dgm:cxn modelId="{14C426C1-B1EF-46F6-A7D5-96BF64DFAEB4}" srcId="{058C000C-8B53-4749-AF38-3D04FF8DE198}" destId="{85432FBB-A8C1-41DE-89F5-F65BEF1BA9CF}" srcOrd="1" destOrd="0" parTransId="{504EF74A-2F17-4007-BF44-C49768CCAC76}" sibTransId="{D7BFA6AA-CD94-4E20-B4C6-620F28CBD5F6}"/>
    <dgm:cxn modelId="{A07ADE91-BE1C-4654-A061-1ADC2EE2B710}" type="presOf" srcId="{058C000C-8B53-4749-AF38-3D04FF8DE198}" destId="{904AA79D-5C4D-4E32-9D1D-61887E41C3DB}" srcOrd="0" destOrd="0" presId="urn:microsoft.com/office/officeart/2005/8/layout/vList2"/>
    <dgm:cxn modelId="{1600DFD0-BA2D-4441-9DAA-B83AADDB3C19}" srcId="{058C000C-8B53-4749-AF38-3D04FF8DE198}" destId="{60C74BF5-39FB-4E97-BA4B-367E3108E598}" srcOrd="0" destOrd="0" parTransId="{32907F87-3D7D-444C-A296-9A4D3EFE9271}" sibTransId="{C6201590-7DE2-4592-B124-9C240F0DFBA5}"/>
    <dgm:cxn modelId="{724AA0ED-F97C-4E5C-B71F-1692AEC0363C}" type="presOf" srcId="{2A10BE06-4E7C-44BA-B80A-4FAC55558EAB}" destId="{D06C973D-58CF-4A9E-95B4-B1A60E7BC75B}" srcOrd="0" destOrd="0" presId="urn:microsoft.com/office/officeart/2005/8/layout/vList2"/>
    <dgm:cxn modelId="{92098E7F-8A08-49FF-A264-95CC638C67D4}" srcId="{058C000C-8B53-4749-AF38-3D04FF8DE198}" destId="{2A10BE06-4E7C-44BA-B80A-4FAC55558EAB}" srcOrd="2" destOrd="0" parTransId="{FC0185B1-49E8-499F-872F-EC4936BD9140}" sibTransId="{675E8C89-C2D6-47A4-AEFA-CDFC159A8E89}"/>
    <dgm:cxn modelId="{D9139791-9849-40AE-AFA0-651AE645E720}" type="presParOf" srcId="{904AA79D-5C4D-4E32-9D1D-61887E41C3DB}" destId="{E008454A-9792-41D1-800E-D83B84CBCCB6}" srcOrd="0" destOrd="0" presId="urn:microsoft.com/office/officeart/2005/8/layout/vList2"/>
    <dgm:cxn modelId="{1FB0627D-A719-4202-8680-1BFA22E9FC7A}" type="presParOf" srcId="{904AA79D-5C4D-4E32-9D1D-61887E41C3DB}" destId="{677A989C-485A-4B0A-A5B7-95443154E27A}" srcOrd="1" destOrd="0" presId="urn:microsoft.com/office/officeart/2005/8/layout/vList2"/>
    <dgm:cxn modelId="{F11CE85E-E061-4CFD-8B40-43C28E38F2E4}" type="presParOf" srcId="{904AA79D-5C4D-4E32-9D1D-61887E41C3DB}" destId="{D22D6656-3BA9-43C5-AC80-1C786BBFCCBE}" srcOrd="2" destOrd="0" presId="urn:microsoft.com/office/officeart/2005/8/layout/vList2"/>
    <dgm:cxn modelId="{C3E154D0-DFFC-4550-837A-8D2CA6E37C52}" type="presParOf" srcId="{904AA79D-5C4D-4E32-9D1D-61887E41C3DB}" destId="{F62B0685-18D4-490B-A4DF-A2E7BB634ED5}" srcOrd="3" destOrd="0" presId="urn:microsoft.com/office/officeart/2005/8/layout/vList2"/>
    <dgm:cxn modelId="{8C7B31E1-61F2-40E0-A065-87C520E858B3}" type="presParOf" srcId="{904AA79D-5C4D-4E32-9D1D-61887E41C3DB}" destId="{D06C973D-58CF-4A9E-95B4-B1A60E7BC7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63BC44-DF36-4D21-B39C-982F27BF437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A19ADC-9F23-44E5-A0F6-3001B452FB5D}">
      <dgm:prSet custT="1"/>
      <dgm:spPr/>
      <dgm:t>
        <a:bodyPr/>
        <a:lstStyle/>
        <a:p>
          <a:r>
            <a:rPr lang="hr-HR" sz="2400" dirty="0"/>
            <a:t>U travnju 1866. godine Italija je sklopila vojni savez s __________________. Unatoč porazima na bojnom polju protiv Habsburške Monarhije, Italiji je mirovnim ugovorom pripala _______________. Talijanska vlada je iskoristila trenutak poraza ______________ od Pruske 1870. i odlučila napasti ______ i zauzeti ga. Nakon propalih pregovora s _____________, vojska ulazi u Rim koji 1871. postaje _____________ ______________ Kraljevine Italije. Time je proces ujedinjenja Italije završen.</a:t>
          </a:r>
        </a:p>
        <a:p>
          <a:r>
            <a:rPr lang="hr-HR" sz="2400" dirty="0"/>
            <a:t>Papa _____ IX. odbijao je priznati Kraljevinu Italiju, ali i napustiti Vatikan. Napeti odnosi između Kraljevine Italije i Vatikana riješeni su tek 1929. godine _____________________ ugovorom. Regionalne razlike u Kraljevini Italiji bile su velike: _____________ je bio napredniji s razvijenom industrijom i ____________ stanovništvom, dok je ______________ bio siromašniji s većim dijelom ______________stanovništva. </a:t>
          </a:r>
          <a:endParaRPr lang="en-US" sz="2400" dirty="0"/>
        </a:p>
      </dgm:t>
    </dgm:pt>
    <dgm:pt modelId="{37157FE0-2F52-4C5C-98A5-BED100104C41}" type="parTrans" cxnId="{7FA35E78-E047-4A37-85F0-E6DDEBA43110}">
      <dgm:prSet/>
      <dgm:spPr/>
      <dgm:t>
        <a:bodyPr/>
        <a:lstStyle/>
        <a:p>
          <a:endParaRPr lang="en-US"/>
        </a:p>
      </dgm:t>
    </dgm:pt>
    <dgm:pt modelId="{54B55D9E-C734-4F52-9602-FF3477F78C16}" type="sibTrans" cxnId="{7FA35E78-E047-4A37-85F0-E6DDEBA43110}">
      <dgm:prSet/>
      <dgm:spPr/>
      <dgm:t>
        <a:bodyPr/>
        <a:lstStyle/>
        <a:p>
          <a:endParaRPr lang="en-US"/>
        </a:p>
      </dgm:t>
    </dgm:pt>
    <dgm:pt modelId="{E3AE1530-29F8-4635-8248-A51E09D81D11}" type="pres">
      <dgm:prSet presAssocID="{2F63BC44-DF36-4D21-B39C-982F27BF4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15684D-ADA4-4B7F-99B7-1F3CD9AF0426}" type="pres">
      <dgm:prSet presAssocID="{1AA19ADC-9F23-44E5-A0F6-3001B452FB5D}" presName="parentText" presStyleLbl="node1" presStyleIdx="0" presStyleCnt="1" custScaleX="97759" custScaleY="1299701" custLinFactNeighborX="-2132" custLinFactNeighborY="-903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A35E78-E047-4A37-85F0-E6DDEBA43110}" srcId="{2F63BC44-DF36-4D21-B39C-982F27BF4378}" destId="{1AA19ADC-9F23-44E5-A0F6-3001B452FB5D}" srcOrd="0" destOrd="0" parTransId="{37157FE0-2F52-4C5C-98A5-BED100104C41}" sibTransId="{54B55D9E-C734-4F52-9602-FF3477F78C16}"/>
    <dgm:cxn modelId="{F8CB3206-234A-4121-BE18-FCA729401A8C}" type="presOf" srcId="{2F63BC44-DF36-4D21-B39C-982F27BF4378}" destId="{E3AE1530-29F8-4635-8248-A51E09D81D11}" srcOrd="0" destOrd="0" presId="urn:microsoft.com/office/officeart/2005/8/layout/vList2"/>
    <dgm:cxn modelId="{B79AD0D1-F752-4029-AFDB-A135F3835ADE}" type="presOf" srcId="{1AA19ADC-9F23-44E5-A0F6-3001B452FB5D}" destId="{4115684D-ADA4-4B7F-99B7-1F3CD9AF0426}" srcOrd="0" destOrd="0" presId="urn:microsoft.com/office/officeart/2005/8/layout/vList2"/>
    <dgm:cxn modelId="{77F198F3-03AF-48A7-BE51-0EED4F125DD8}" type="presParOf" srcId="{E3AE1530-29F8-4635-8248-A51E09D81D11}" destId="{4115684D-ADA4-4B7F-99B7-1F3CD9AF0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15684D-ADA4-4B7F-99B7-1F3CD9AF0426}">
      <dsp:nvSpPr>
        <dsp:cNvPr id="0" name=""/>
        <dsp:cNvSpPr/>
      </dsp:nvSpPr>
      <dsp:spPr>
        <a:xfrm>
          <a:off x="0" y="27971"/>
          <a:ext cx="5609948" cy="21036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Početkom XIX. stoljeća područje današnje Italije podijeljeno na niz manjih država </a:t>
          </a:r>
          <a:endParaRPr lang="en-US" sz="3100" kern="1200" dirty="0"/>
        </a:p>
      </dsp:txBody>
      <dsp:txXfrm>
        <a:off x="0" y="27971"/>
        <a:ext cx="5609948" cy="2103660"/>
      </dsp:txXfrm>
    </dsp:sp>
    <dsp:sp modelId="{5925F866-764D-4028-A103-89EC06D8766C}">
      <dsp:nvSpPr>
        <dsp:cNvPr id="0" name=""/>
        <dsp:cNvSpPr/>
      </dsp:nvSpPr>
      <dsp:spPr>
        <a:xfrm>
          <a:off x="0" y="2220912"/>
          <a:ext cx="5609948" cy="21036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Risorgimento</a:t>
          </a:r>
          <a:r>
            <a:rPr lang="hr-HR" sz="3100" kern="1200" dirty="0"/>
            <a:t> (preporod) </a:t>
          </a:r>
          <a:r>
            <a:rPr lang="hr-HR" sz="3100" kern="1200" dirty="0" smtClean="0"/>
            <a:t>– pokret </a:t>
          </a:r>
          <a:r>
            <a:rPr lang="hr-HR" sz="3100" kern="1200" dirty="0"/>
            <a:t>za nacionalno ujedinjenje Talijana</a:t>
          </a:r>
          <a:endParaRPr lang="en-US" sz="3100" kern="1200" dirty="0"/>
        </a:p>
      </dsp:txBody>
      <dsp:txXfrm>
        <a:off x="0" y="2220912"/>
        <a:ext cx="5609948" cy="21036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67EFC-4A0B-4C5A-B998-2C86FBFE8EFA}">
      <dsp:nvSpPr>
        <dsp:cNvPr id="0" name=""/>
        <dsp:cNvSpPr/>
      </dsp:nvSpPr>
      <dsp:spPr>
        <a:xfrm>
          <a:off x="0" y="48447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Proglašenjem Kraljevine Italije proces ujedinjenja nije bio dovršen</a:t>
          </a:r>
          <a:endParaRPr lang="en-US" sz="3500" kern="1200" dirty="0"/>
        </a:p>
      </dsp:txBody>
      <dsp:txXfrm>
        <a:off x="0" y="48447"/>
        <a:ext cx="10515600" cy="1351349"/>
      </dsp:txXfrm>
    </dsp:sp>
    <dsp:sp modelId="{14092E24-108F-45E8-9243-39A00145B0FB}">
      <dsp:nvSpPr>
        <dsp:cNvPr id="0" name=""/>
        <dsp:cNvSpPr/>
      </dsp:nvSpPr>
      <dsp:spPr>
        <a:xfrm>
          <a:off x="0" y="1500597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err="1"/>
            <a:t>1866</a:t>
          </a:r>
          <a:r>
            <a:rPr lang="hr-HR" sz="3500" kern="1200" dirty="0"/>
            <a:t>. godine – poraz Habsburške Monarhije u ratu s Pruskom (saveznik Italije)</a:t>
          </a:r>
          <a:endParaRPr lang="en-US" sz="3500" kern="1200" dirty="0"/>
        </a:p>
      </dsp:txBody>
      <dsp:txXfrm>
        <a:off x="0" y="1500597"/>
        <a:ext cx="10515600" cy="1351349"/>
      </dsp:txXfrm>
    </dsp:sp>
    <dsp:sp modelId="{F7D873FA-341D-4CB8-AB4A-BA6AF491AD4E}">
      <dsp:nvSpPr>
        <dsp:cNvPr id="0" name=""/>
        <dsp:cNvSpPr/>
      </dsp:nvSpPr>
      <dsp:spPr>
        <a:xfrm>
          <a:off x="0" y="2952746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Italiji pripala Venecija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52746"/>
        <a:ext cx="10515600" cy="135134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A66519-2DBB-4AC6-9066-7A7155560146}">
      <dsp:nvSpPr>
        <dsp:cNvPr id="0" name=""/>
        <dsp:cNvSpPr/>
      </dsp:nvSpPr>
      <dsp:spPr>
        <a:xfrm>
          <a:off x="0" y="48447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Talijanska vlada iskoristila trenutak poraza Francuske od Pruske 1870. godine</a:t>
          </a:r>
          <a:endParaRPr lang="en-US" sz="3500" kern="1200" dirty="0"/>
        </a:p>
      </dsp:txBody>
      <dsp:txXfrm>
        <a:off x="0" y="48447"/>
        <a:ext cx="10515600" cy="1351349"/>
      </dsp:txXfrm>
    </dsp:sp>
    <dsp:sp modelId="{4919D18B-835A-4D49-9B46-89FE13D01E49}">
      <dsp:nvSpPr>
        <dsp:cNvPr id="0" name=""/>
        <dsp:cNvSpPr/>
      </dsp:nvSpPr>
      <dsp:spPr>
        <a:xfrm>
          <a:off x="0" y="1500597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Odlučila napasti Rim i zauzeti ga </a:t>
          </a:r>
          <a:endParaRPr lang="en-US" sz="3500" kern="1200"/>
        </a:p>
      </dsp:txBody>
      <dsp:txXfrm>
        <a:off x="0" y="1500597"/>
        <a:ext cx="10515600" cy="1351349"/>
      </dsp:txXfrm>
    </dsp:sp>
    <dsp:sp modelId="{3BEC9BB7-74C9-42BF-AA83-E1F733F5D0DB}">
      <dsp:nvSpPr>
        <dsp:cNvPr id="0" name=""/>
        <dsp:cNvSpPr/>
      </dsp:nvSpPr>
      <dsp:spPr>
        <a:xfrm>
          <a:off x="0" y="2952746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Vojska ušla u Rim </a:t>
          </a:r>
          <a:r>
            <a:rPr lang="hr-HR" sz="3500" kern="1200" dirty="0" smtClean="0"/>
            <a:t>– </a:t>
          </a:r>
          <a:r>
            <a:rPr lang="hr-HR" sz="3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1871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godine postaje glavni grad Kraljevine Italije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52746"/>
        <a:ext cx="10515600" cy="135134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D73D63-4A47-418D-82C9-6B891093917C}">
      <dsp:nvSpPr>
        <dsp:cNvPr id="0" name=""/>
        <dsp:cNvSpPr/>
      </dsp:nvSpPr>
      <dsp:spPr>
        <a:xfrm>
          <a:off x="0" y="55628"/>
          <a:ext cx="842121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Napeti odnosi između Kraljevine Italije i Vatikana riješeni 1929. godine Lateranskim ugovorom </a:t>
          </a:r>
          <a:endParaRPr lang="en-US" sz="2600" kern="1200"/>
        </a:p>
      </dsp:txBody>
      <dsp:txXfrm>
        <a:off x="0" y="55628"/>
        <a:ext cx="8421210" cy="1003860"/>
      </dsp:txXfrm>
    </dsp:sp>
    <dsp:sp modelId="{E6829CF9-394C-44DA-AAC4-94456DC21E51}">
      <dsp:nvSpPr>
        <dsp:cNvPr id="0" name=""/>
        <dsp:cNvSpPr/>
      </dsp:nvSpPr>
      <dsp:spPr>
        <a:xfrm>
          <a:off x="0" y="1134369"/>
          <a:ext cx="842121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Regionalne razlike u Kraljevini Italiji velike: </a:t>
          </a:r>
          <a:endParaRPr lang="en-US" sz="2600" kern="1200"/>
        </a:p>
      </dsp:txBody>
      <dsp:txXfrm>
        <a:off x="0" y="1134369"/>
        <a:ext cx="8421210" cy="1003860"/>
      </dsp:txXfrm>
    </dsp:sp>
    <dsp:sp modelId="{9F290C25-1FF3-4CC7-A62A-8723D4E88CB5}">
      <dsp:nvSpPr>
        <dsp:cNvPr id="0" name=""/>
        <dsp:cNvSpPr/>
      </dsp:nvSpPr>
      <dsp:spPr>
        <a:xfrm>
          <a:off x="0" y="2213109"/>
          <a:ext cx="842121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sjever Italije – napredniji, razvijene industrije i obrazovanije stanovništvo</a:t>
          </a:r>
          <a:endParaRPr lang="en-US" sz="2600" kern="1200"/>
        </a:p>
      </dsp:txBody>
      <dsp:txXfrm>
        <a:off x="0" y="2213109"/>
        <a:ext cx="8421210" cy="1003860"/>
      </dsp:txXfrm>
    </dsp:sp>
    <dsp:sp modelId="{57F70251-E966-4D2C-99BD-503FFD512644}">
      <dsp:nvSpPr>
        <dsp:cNvPr id="0" name=""/>
        <dsp:cNvSpPr/>
      </dsp:nvSpPr>
      <dsp:spPr>
        <a:xfrm>
          <a:off x="0" y="3291849"/>
          <a:ext cx="842121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jug Italije – siromašniji, veći udio seoskog stanovništva</a:t>
          </a:r>
          <a:endParaRPr lang="en-US" sz="2600" kern="1200"/>
        </a:p>
      </dsp:txBody>
      <dsp:txXfrm>
        <a:off x="0" y="3291849"/>
        <a:ext cx="8421210" cy="1003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2D4D6-AFC2-45A1-B69F-C47072567E09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Pokušaj ujedinjenja Italije 1848. godine nije uspio</a:t>
          </a:r>
          <a:endParaRPr lang="en-US" sz="2700" kern="1200"/>
        </a:p>
      </dsp:txBody>
      <dsp:txXfrm>
        <a:off x="0" y="5679"/>
        <a:ext cx="10515600" cy="1026675"/>
      </dsp:txXfrm>
    </dsp:sp>
    <dsp:sp modelId="{C7769DA1-E2FD-41C3-98FB-E6B195788201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Vodeću ulogu u novom pokušaju ujedinjenja Italije preuzelo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Kraljevstvo Sardinije i Pijemonta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10114"/>
        <a:ext cx="10515600" cy="1026675"/>
      </dsp:txXfrm>
    </dsp:sp>
    <dsp:sp modelId="{22E358DD-9E69-47EF-B124-593B4011ED2B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Na čelu te države – kralj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Viktor Emanuel II.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4549"/>
        <a:ext cx="10515600" cy="1026675"/>
      </dsp:txXfrm>
    </dsp:sp>
    <dsp:sp modelId="{A7047ED2-C1C1-4C99-8254-8454B7FDA548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Camillo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Cavour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700" kern="1200" dirty="0"/>
            <a:t>– predsjednik Vlade i ključna osoba za ujedinjenje Italije</a:t>
          </a:r>
          <a:endParaRPr lang="en-US" sz="2700" kern="1200" dirty="0"/>
        </a:p>
      </dsp:txBody>
      <dsp:txXfrm>
        <a:off x="0" y="3318984"/>
        <a:ext cx="10515600" cy="10266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58E45-2F11-49DC-B549-1357FEDCE5F4}">
      <dsp:nvSpPr>
        <dsp:cNvPr id="0" name=""/>
        <dsp:cNvSpPr/>
      </dsp:nvSpPr>
      <dsp:spPr>
        <a:xfrm>
          <a:off x="0" y="47844"/>
          <a:ext cx="8421208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Habsburška Monarhija usprotivila se ujedinjenju</a:t>
          </a:r>
          <a:endParaRPr lang="en-US" sz="3500" kern="1200" dirty="0"/>
        </a:p>
      </dsp:txBody>
      <dsp:txXfrm>
        <a:off x="0" y="47844"/>
        <a:ext cx="8421208" cy="1351349"/>
      </dsp:txXfrm>
    </dsp:sp>
    <dsp:sp modelId="{4ADECCEA-F6C4-4A9C-AA05-F563CDD3C859}">
      <dsp:nvSpPr>
        <dsp:cNvPr id="0" name=""/>
        <dsp:cNvSpPr/>
      </dsp:nvSpPr>
      <dsp:spPr>
        <a:xfrm>
          <a:off x="0" y="1499994"/>
          <a:ext cx="8421208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Za postizanje cilja, </a:t>
          </a:r>
          <a:r>
            <a:rPr lang="hr-HR" sz="3500" kern="1200" dirty="0" err="1"/>
            <a:t>Cavour</a:t>
          </a:r>
          <a:r>
            <a:rPr lang="hr-HR" sz="3500" kern="1200" dirty="0"/>
            <a:t> nastojao osigurati jakog saveznika</a:t>
          </a:r>
          <a:endParaRPr lang="en-US" sz="3500" kern="1200" dirty="0"/>
        </a:p>
      </dsp:txBody>
      <dsp:txXfrm>
        <a:off x="0" y="1499994"/>
        <a:ext cx="8421208" cy="1351349"/>
      </dsp:txXfrm>
    </dsp:sp>
    <dsp:sp modelId="{95B6FED8-68C1-493B-A974-E9E58947F255}">
      <dsp:nvSpPr>
        <dsp:cNvPr id="0" name=""/>
        <dsp:cNvSpPr/>
      </dsp:nvSpPr>
      <dsp:spPr>
        <a:xfrm>
          <a:off x="0" y="2952143"/>
          <a:ext cx="8421208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Savez s Francuskom (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Napoleon III.</a:t>
          </a:r>
          <a:r>
            <a:rPr lang="hr-HR" sz="3500" kern="1200" dirty="0"/>
            <a:t>)  protiv Habsburške Monarhije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52143"/>
        <a:ext cx="8421208" cy="13513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15684D-ADA4-4B7F-99B7-1F3CD9AF0426}">
      <dsp:nvSpPr>
        <dsp:cNvPr id="0" name=""/>
        <dsp:cNvSpPr/>
      </dsp:nvSpPr>
      <dsp:spPr>
        <a:xfrm>
          <a:off x="12273" y="0"/>
          <a:ext cx="8908442" cy="603091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Kada je u travnju _________ godine Pijemont uveo ___________, Habsburška Monarhija mu je zaprijetila ratom.  Združena ____________ - </a:t>
          </a:r>
          <a:r>
            <a:rPr lang="hr-HR" sz="2000" kern="1200" dirty="0" err="1"/>
            <a:t>pijemontska</a:t>
          </a:r>
          <a:r>
            <a:rPr lang="hr-HR" sz="2000" kern="1200" dirty="0"/>
            <a:t> vojska je nakon bitke kod ___________ gotovo je oslobodila Lombardiju, a kasnije ju je i pripojila. Slijedila je bitka kod ___________________ u kojoj je Habsburška Monarhija izgubila, ali obje strane su imale velik _____________ ______________. Ubrzo je kralj Viktor Emanuel II. prihvatio odluke ______________, Modene i _______________ o pripojenju Kraljevini Sardiniji i Pijemontu. U __________ i </a:t>
          </a:r>
          <a:r>
            <a:rPr lang="hr-HR" sz="2000" kern="1200" dirty="0" err="1"/>
            <a:t>Savoji</a:t>
          </a:r>
          <a:r>
            <a:rPr lang="hr-HR" sz="2000" kern="1200" dirty="0"/>
            <a:t> velika je većina bila za pripojenje Francuskoj. U proljeće ____________ godine počele su pobune na ____________ kojom je vladala dinastija Bourbon.  Na otok se iskrcalo 1100 dobrovoljaca - ____________________ koje je predvodio Giuseppe _____________. Njegove snage se premještaju na jug __________________ poluotoka i uskoro ulaze u prijestolnicu Kraljevine Obiju Sicilija, grad _____________. Garibaldi se sukobljava i s vojskom ____________ države, koju poražava. U Torinu _________  godine uslijedilo je svečano proglašenje Kraljevine __________, a dotadašnji vladar Pijemonta Viktor ___________ postaje talijanski _________.  </a:t>
          </a:r>
          <a:endParaRPr lang="en-US" sz="2000" kern="1200" dirty="0"/>
        </a:p>
      </dsp:txBody>
      <dsp:txXfrm>
        <a:off x="12273" y="0"/>
        <a:ext cx="8908442" cy="60309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A1A295-735A-447D-9D10-9309BF7BF02A}">
      <dsp:nvSpPr>
        <dsp:cNvPr id="0" name=""/>
        <dsp:cNvSpPr/>
      </dsp:nvSpPr>
      <dsp:spPr>
        <a:xfrm>
          <a:off x="0" y="55628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1859. godine rat između Habsburške Monarhije i Kraljevstva Sardinije i Pijemonta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5628"/>
        <a:ext cx="10515600" cy="1003860"/>
      </dsp:txXfrm>
    </dsp:sp>
    <dsp:sp modelId="{B1E0B86D-DF72-4777-8879-34AE885AAF73}">
      <dsp:nvSpPr>
        <dsp:cNvPr id="0" name=""/>
        <dsp:cNvSpPr/>
      </dsp:nvSpPr>
      <dsp:spPr>
        <a:xfrm>
          <a:off x="0" y="1134369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Bitka kod </a:t>
          </a:r>
          <a:r>
            <a:rPr lang="hr-HR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Magente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600" kern="1200" dirty="0"/>
            <a:t>– pobjeda združene francusko-</a:t>
          </a:r>
          <a:r>
            <a:rPr lang="hr-HR" sz="2600" kern="1200" dirty="0" err="1"/>
            <a:t>pijemontske</a:t>
          </a:r>
          <a:r>
            <a:rPr lang="hr-HR" sz="2600" kern="1200" dirty="0"/>
            <a:t> vojske</a:t>
          </a:r>
          <a:endParaRPr lang="en-US" sz="2600" kern="1200" dirty="0"/>
        </a:p>
      </dsp:txBody>
      <dsp:txXfrm>
        <a:off x="0" y="1134369"/>
        <a:ext cx="10515600" cy="1003860"/>
      </dsp:txXfrm>
    </dsp:sp>
    <dsp:sp modelId="{F2B875D5-3A76-42A1-9125-4BD92F303A43}">
      <dsp:nvSpPr>
        <dsp:cNvPr id="0" name=""/>
        <dsp:cNvSpPr/>
      </dsp:nvSpPr>
      <dsp:spPr>
        <a:xfrm>
          <a:off x="0" y="2213109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Bitka kod </a:t>
          </a:r>
          <a:r>
            <a:rPr lang="hr-HR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Solferina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600" kern="1200" dirty="0"/>
            <a:t>– poraz Habsburške Monarhije</a:t>
          </a:r>
          <a:endParaRPr lang="en-US" sz="2600" kern="1200" dirty="0"/>
        </a:p>
      </dsp:txBody>
      <dsp:txXfrm>
        <a:off x="0" y="2213109"/>
        <a:ext cx="10515600" cy="1003860"/>
      </dsp:txXfrm>
    </dsp:sp>
    <dsp:sp modelId="{52513160-5C6D-4C76-95B3-7BEDF5EA890D}">
      <dsp:nvSpPr>
        <dsp:cNvPr id="0" name=""/>
        <dsp:cNvSpPr/>
      </dsp:nvSpPr>
      <dsp:spPr>
        <a:xfrm>
          <a:off x="0" y="3291849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Kraljevini Sardiniji pripala Lombardija</a:t>
          </a:r>
          <a:endParaRPr lang="en-US" sz="2600" kern="1200"/>
        </a:p>
      </dsp:txBody>
      <dsp:txXfrm>
        <a:off x="0" y="3291849"/>
        <a:ext cx="10515600" cy="10038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CC2F5-8C34-40A8-B43D-EE1437211C30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Toskana Modena i Emilija pripojene Kraljevini Sardiniji i Pijemontu</a:t>
          </a:r>
          <a:endParaRPr lang="en-US" sz="2700" kern="1200"/>
        </a:p>
      </dsp:txBody>
      <dsp:txXfrm>
        <a:off x="0" y="5679"/>
        <a:ext cx="10515600" cy="1026675"/>
      </dsp:txXfrm>
    </dsp:sp>
    <dsp:sp modelId="{752E7259-CDA6-4481-A9B3-79A607339B3B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Proljeće 1860. godine – talijanski revolucionar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Giuseppe Garibaldi </a:t>
          </a:r>
          <a:r>
            <a:rPr lang="hr-HR" sz="2700" kern="1200" dirty="0"/>
            <a:t>s </a:t>
          </a:r>
          <a:r>
            <a:rPr lang="hr-HR" sz="2700" kern="1200" dirty="0" err="1"/>
            <a:t>crvenokošuljašima</a:t>
          </a:r>
          <a:r>
            <a:rPr lang="hr-HR" sz="2700" kern="1200" dirty="0"/>
            <a:t> pokrenuo pobunu na jugu Italije</a:t>
          </a:r>
          <a:endParaRPr lang="en-US" sz="2700" kern="1200" dirty="0"/>
        </a:p>
      </dsp:txBody>
      <dsp:txXfrm>
        <a:off x="0" y="1110114"/>
        <a:ext cx="10515600" cy="1026675"/>
      </dsp:txXfrm>
    </dsp:sp>
    <dsp:sp modelId="{8F3AECC0-C22F-4D37-8F4D-3367AEFB57F1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Nagli prodor sa Sicilije prema sjeveru – pobjeda Garibaldijeve vojske, rušenje dinastije </a:t>
          </a:r>
          <a:r>
            <a:rPr lang="hr-HR" sz="2700" kern="1200" dirty="0" err="1"/>
            <a:t>Bourbon</a:t>
          </a:r>
          <a:endParaRPr lang="en-US" sz="2700" kern="1200" dirty="0"/>
        </a:p>
      </dsp:txBody>
      <dsp:txXfrm>
        <a:off x="0" y="2214549"/>
        <a:ext cx="10515600" cy="1026675"/>
      </dsp:txXfrm>
    </dsp:sp>
    <dsp:sp modelId="{E8A43E4D-7654-42AD-B07D-D6692CC9E625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Pobjeda Garibaldijeve vojske nad papinskom vojskom</a:t>
          </a:r>
          <a:endParaRPr lang="en-US" sz="2700" kern="1200"/>
        </a:p>
      </dsp:txBody>
      <dsp:txXfrm>
        <a:off x="0" y="3318984"/>
        <a:ext cx="10515600" cy="10266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4387C-FBAF-465E-9E6F-FC14F28E6334}">
      <dsp:nvSpPr>
        <dsp:cNvPr id="0" name=""/>
        <dsp:cNvSpPr/>
      </dsp:nvSpPr>
      <dsp:spPr>
        <a:xfrm>
          <a:off x="0" y="109241"/>
          <a:ext cx="7497932" cy="13127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1861. godine u Torinu </a:t>
          </a:r>
          <a:r>
            <a:rPr lang="hr-HR" sz="3400" kern="1200" dirty="0"/>
            <a:t>proglašena </a:t>
          </a:r>
          <a:r>
            <a:rPr lang="hr-H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Kraljevina Italija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9241"/>
        <a:ext cx="7497932" cy="1312740"/>
      </dsp:txXfrm>
    </dsp:sp>
    <dsp:sp modelId="{DA709C19-9DF2-4126-8680-CCA3238492F4}">
      <dsp:nvSpPr>
        <dsp:cNvPr id="0" name=""/>
        <dsp:cNvSpPr/>
      </dsp:nvSpPr>
      <dsp:spPr>
        <a:xfrm>
          <a:off x="0" y="1519901"/>
          <a:ext cx="7497932" cy="131274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Kralj Italije – </a:t>
          </a:r>
          <a:r>
            <a:rPr lang="hr-H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Viktor Emanuel II.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9901"/>
        <a:ext cx="7497932" cy="1312740"/>
      </dsp:txXfrm>
    </dsp:sp>
    <dsp:sp modelId="{7166697F-04A9-4652-A553-50E3E219FA03}">
      <dsp:nvSpPr>
        <dsp:cNvPr id="0" name=""/>
        <dsp:cNvSpPr/>
      </dsp:nvSpPr>
      <dsp:spPr>
        <a:xfrm>
          <a:off x="0" y="2930562"/>
          <a:ext cx="7497932" cy="13127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Crveno–bijelo–zelena trobojnica Pijemonta - zastava ujedinjene Italije</a:t>
          </a:r>
          <a:endParaRPr lang="en-US" sz="3400" kern="1200"/>
        </a:p>
      </dsp:txBody>
      <dsp:txXfrm>
        <a:off x="0" y="2930562"/>
        <a:ext cx="7497932" cy="13127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08454A-9792-41D1-800E-D83B84CBCCB6}">
      <dsp:nvSpPr>
        <dsp:cNvPr id="0" name=""/>
        <dsp:cNvSpPr/>
      </dsp:nvSpPr>
      <dsp:spPr>
        <a:xfrm>
          <a:off x="0" y="28020"/>
          <a:ext cx="7581900" cy="148648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Henry </a:t>
          </a:r>
          <a:r>
            <a:rPr lang="hr-H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Dunant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1863. godine </a:t>
          </a:r>
          <a:r>
            <a:rPr lang="hr-HR" sz="2800" kern="1200" dirty="0"/>
            <a:t>osnovao Međunarodno udruženje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Crvenog križa</a:t>
          </a:r>
          <a:r>
            <a:rPr lang="hr-H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020"/>
        <a:ext cx="7581900" cy="1486484"/>
      </dsp:txXfrm>
    </dsp:sp>
    <dsp:sp modelId="{D22D6656-3BA9-43C5-AC80-1C786BBFCCBE}">
      <dsp:nvSpPr>
        <dsp:cNvPr id="0" name=""/>
        <dsp:cNvSpPr/>
      </dsp:nvSpPr>
      <dsp:spPr>
        <a:xfrm>
          <a:off x="0" y="1595144"/>
          <a:ext cx="7581900" cy="148648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Simbol organizacije - crveni križ na bijelom polju (suprotno od boja švicarske zastave)</a:t>
          </a:r>
          <a:endParaRPr lang="en-US" sz="2800" kern="1200" dirty="0"/>
        </a:p>
      </dsp:txBody>
      <dsp:txXfrm>
        <a:off x="0" y="1595144"/>
        <a:ext cx="7581900" cy="1486484"/>
      </dsp:txXfrm>
    </dsp:sp>
    <dsp:sp modelId="{D06C973D-58CF-4A9E-95B4-B1A60E7BC75B}">
      <dsp:nvSpPr>
        <dsp:cNvPr id="0" name=""/>
        <dsp:cNvSpPr/>
      </dsp:nvSpPr>
      <dsp:spPr>
        <a:xfrm>
          <a:off x="0" y="3162269"/>
          <a:ext cx="7581900" cy="148648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Ženevska konvencija 1864. godine </a:t>
          </a:r>
          <a:r>
            <a:rPr lang="hr-HR" sz="2800" kern="1200" dirty="0"/>
            <a:t>- ublaživanje patnji ranjenika u ratu bez obzira na njihovu pripadnost</a:t>
          </a:r>
          <a:endParaRPr lang="en-US" sz="2800" kern="1200" dirty="0"/>
        </a:p>
      </dsp:txBody>
      <dsp:txXfrm>
        <a:off x="0" y="3162269"/>
        <a:ext cx="7581900" cy="148648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15684D-ADA4-4B7F-99B7-1F3CD9AF0426}">
      <dsp:nvSpPr>
        <dsp:cNvPr id="0" name=""/>
        <dsp:cNvSpPr/>
      </dsp:nvSpPr>
      <dsp:spPr>
        <a:xfrm>
          <a:off x="12273" y="0"/>
          <a:ext cx="8908442" cy="603091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travnju 1866. godine Italija je sklopila vojni savez s __________________. Unatoč porazima na bojnom polju protiv Habsburške Monarhije, Italiji je mirovnim ugovorom pripala _______________. Talijanska vlada je iskoristila trenutak poraza ______________ od Pruske 1870. i odlučila napasti ______ i zauzeti ga. Nakon propalih pregovora s _____________, vojska ulazi u Rim koji 1871. postaje _____________ ______________ Kraljevine Italije. Time je proces ujedinjenja Italije završen.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Papa _____ IX. odbijao je priznati Kraljevinu Italiju, ali i napustiti Vatikan. Napeti odnosi između Kraljevine Italije i Vatikana riješeni su tek 1929. godine _____________________ ugovorom. Regionalne razlike u Kraljevini Italiji bile su velike: _____________ je bio napredniji s razvijenom industrijom i ____________ stanovništvom, dok je ______________ bio siromašniji s većim dijelom ______________stanovništva. </a:t>
          </a:r>
          <a:endParaRPr lang="en-US" sz="2400" kern="1200" dirty="0"/>
        </a:p>
      </dsp:txBody>
      <dsp:txXfrm>
        <a:off x="12273" y="0"/>
        <a:ext cx="8908442" cy="6030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C02E28-3976-438A-A5C2-2A3FCBE64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19AE2B2-EE09-4DA1-A8A5-38EA4BC95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6C7E78-C857-473B-8FEF-0E0DE822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C3524D6-40A2-45B7-B6F1-5BE12DD9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D8AD33B-D691-47E4-BC7E-A802C71C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5497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380BC0-D4B8-4367-9843-CD225C9C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393E2A8-6068-4475-A5C6-A8101AA96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2082095-F9C1-406E-9EB5-17B3F8FB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CB52DA-2F81-4B17-964F-37136DF3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C129582-0413-4765-8A0F-5EB6D6AB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372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46E672CD-BC20-4BC0-91F8-328AA1C32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33816B4-D019-4C26-B5A1-EB886C03F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4A90493-0F7A-4229-86FE-F17DD2BD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E700D0B-981F-409C-BF3A-A81B2BA5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1884139-6141-4F7E-BC28-78D4D997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D67AB7-D462-4C89-995F-789B3B55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3A11834-FBA2-40D7-A407-1576BDF3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FF80C9B-6598-43FA-A5CD-6178EF6D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6C15BBF-A84C-472E-B9CC-5E47DC94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A138D46-3A06-49D9-ADDE-6226C41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9181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440AF1-BAC8-49F1-86E2-6176BC6A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F163159-84F1-4829-84BC-50DBF931A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4ACF8E1-BC1B-41D2-8A8A-D0228CE3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CA7142-1DD8-49DE-950A-1D0D058B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07FC925-9E55-4E31-A211-B6126BFE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37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8A373B-71C5-4ECC-A92E-F8B2339B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06E9A14-4208-41FE-AD22-4D53E57E2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5A77849-FCEB-4171-984D-BCF78FE38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0009EED-8E83-4022-AF76-C65153F2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CC1AF16-9A6B-4F41-BC50-2A41541F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3058F76-AECF-4434-9325-CA5B9DF0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794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5FAADF-5341-4CA8-A333-6113110D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7DE5F8C-2A60-438C-A39A-46CD32B35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A027C65-B22A-488A-ACA6-3F7B9541D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9306F40-424E-441D-9B6F-4ACF36019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BEAD5D47-FDB7-4CF1-B324-1A9E24EB1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D7B9835-9A73-4BC2-A240-BC06CB47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FDE9D24-D1AD-4EA2-990D-C78ECEE8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8A257F5-C29C-429A-8B06-C89AE855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3539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43C68B-F412-4A6B-A491-3A48BC98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2A04FB27-04E7-4F7F-B249-D4732CF2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119E0B6-617C-4DC5-AFBC-50D700DF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388F030F-CE58-4D8A-B0CD-350C891A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64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533CA3E8-76D6-438C-B86D-B67F6283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089B672-7F06-4321-B994-F533A5BA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762942D0-2750-4532-9170-AE45D589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700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FA6D37-318B-4159-8FB4-7D53EFC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7B0D97B-47EF-4648-8551-9665E399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1B37A2A-3F66-46BB-AFEE-B220D494D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663A45F-A3EC-4EE5-8605-B505102F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BB82CD1-5CBF-434D-9A35-0775B23E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4B42F51-4D01-4FFB-A61D-2A1A4662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751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97A5AB-C24C-43AB-9277-D438FE77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8DCF5D6-9621-4513-BC88-4736F9359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BB03C9C-D21E-4765-82F6-C2BCB7D1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7519012-D317-4771-B8B4-2F1E7E0E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F4CDE17-3BC5-4E15-A0D9-EB26F428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3A90742-C5F6-4489-BADD-F6ABB592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940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4B2DC19-0FB4-4F85-815A-968C327C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6A34FE5-CF18-424E-810E-9B77CEC77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771885B-AB88-41DD-92E9-8EE0E346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F2C7DFA-7740-46B9-B791-09652BB48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DB9E82-6301-46A0-A25A-B86BE6888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55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EtA6fKTHO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ordwall.net/resource/31476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Stvaranje nacionalnih država na primjeru Italije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Stvaranje nacionalnih država na primjeru Italije</a:t>
            </a:r>
          </a:p>
          <a:p>
            <a:endParaRPr lang="hr-HR" dirty="0"/>
          </a:p>
        </p:txBody>
      </p:sp>
      <p:pic>
        <p:nvPicPr>
          <p:cNvPr id="6" name="Slika 5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6B7DB24C-1AEF-4B19-935E-9781B93BC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9470" y="2439172"/>
            <a:ext cx="1863766" cy="45383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D5BC9B3-2E8F-4D3D-A3B3-501A1F15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29526" cy="614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617EF81C-9767-4B91-9E34-4B90BDB251F8}"/>
              </a:ext>
            </a:extLst>
          </p:cNvPr>
          <p:cNvSpPr/>
          <p:nvPr/>
        </p:nvSpPr>
        <p:spPr>
          <a:xfrm>
            <a:off x="8024489" y="3839908"/>
            <a:ext cx="2525419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Bitka kod </a:t>
            </a:r>
            <a:r>
              <a:rPr lang="hr-HR" sz="2400" dirty="0" err="1"/>
              <a:t>Magente</a:t>
            </a:r>
            <a:r>
              <a:rPr lang="hr-HR" sz="2400" dirty="0"/>
              <a:t>, grada u Lombardiji na sjeveru Italije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16B10E1-192A-4A3B-8335-1958BA82B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5036B3D-400A-4BD1-AF50-B24626BBC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30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D9BCF4E-BB6B-47F8-B067-9EB01806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Rat za ujedinjenje Italije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1D458C2F-5097-4CBD-94DA-D435440DE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60454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A3378C3-588B-462F-B55A-DFFAD9B296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01939D8-C216-4328-B55E-89EBAFE72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3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fotografija, pas, različito&#10;&#10;Opis je automatski generiran">
            <a:extLst>
              <a:ext uri="{FF2B5EF4-FFF2-40B4-BE49-F238E27FC236}">
                <a16:creationId xmlns:a16="http://schemas.microsoft.com/office/drawing/2014/main" xmlns="" id="{8C79390D-3641-4086-94D7-AB5B7B6F0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825" y="85725"/>
            <a:ext cx="5464115" cy="6065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9B920858-455B-4D80-98C9-F1B7E5A2B097}"/>
              </a:ext>
            </a:extLst>
          </p:cNvPr>
          <p:cNvSpPr/>
          <p:nvPr/>
        </p:nvSpPr>
        <p:spPr>
          <a:xfrm>
            <a:off x="8208237" y="3508290"/>
            <a:ext cx="2525419" cy="2677656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>
                <a:hlinkClick r:id="rId3"/>
              </a:rPr>
              <a:t>Giuseppe Garibaldi </a:t>
            </a:r>
            <a:r>
              <a:rPr lang="hr-HR" sz="2800" dirty="0"/>
              <a:t>– istaknuo se u borbi za ujedinjenje Italije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5AEFDBB-34D8-4DBE-BBEB-9314D76CE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07398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38E1CAA-8EF5-48AC-850E-8D5A99663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27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FBAC72-C05D-4395-81D4-DC617856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/>
              <a:t>Proglašenje Kraljevine Italije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45072A01-E382-4B28-999A-CC2D71D4D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8021928"/>
              </p:ext>
            </p:extLst>
          </p:nvPr>
        </p:nvGraphicFramePr>
        <p:xfrm>
          <a:off x="296662" y="1748901"/>
          <a:ext cx="749793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304F1F4-1311-4D1E-99D5-98F8992BC8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755DEB5-1894-4630-A54E-74940C2E4D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3" name="Slika 12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2D323F1E-89D8-40E7-B77D-2C5BCB723E0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625" y="2781300"/>
            <a:ext cx="3848099" cy="2237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8912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8555A0-970E-4916-8485-CB9367A0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Bitka kod </a:t>
            </a:r>
            <a:r>
              <a:rPr lang="hr-HR" dirty="0" err="1"/>
              <a:t>Solferina</a:t>
            </a:r>
            <a:r>
              <a:rPr lang="hr-HR" dirty="0"/>
              <a:t> i osnivanje Crvenog križa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135F29B-1271-4D9B-A4A6-1EE5CE049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670BF5D-454A-46ED-B04A-4E771FEF0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odjeća, haljina, stajanje, žena&#10;&#10;Opis je automatski generiran">
            <a:extLst>
              <a:ext uri="{FF2B5EF4-FFF2-40B4-BE49-F238E27FC236}">
                <a16:creationId xmlns:a16="http://schemas.microsoft.com/office/drawing/2014/main" xmlns="" id="{8A048107-91EE-4934-88D9-6434E8E85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466" y="3657599"/>
            <a:ext cx="1268291" cy="2949513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DB6C2E5A-5B7D-47BE-9B75-DD4A1EC55381}"/>
              </a:ext>
            </a:extLst>
          </p:cNvPr>
          <p:cNvSpPr/>
          <p:nvPr/>
        </p:nvSpPr>
        <p:spPr>
          <a:xfrm>
            <a:off x="7534276" y="1104900"/>
            <a:ext cx="4419599" cy="2791626"/>
          </a:xfrm>
          <a:prstGeom prst="wedgeEllipseCallout">
            <a:avLst>
              <a:gd name="adj1" fmla="val 28060"/>
              <a:gd name="adj2" fmla="val 62528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tekst povijesni koncept – uzroci i posljedice u U/str. 85 o bitci kod </a:t>
            </a:r>
            <a:r>
              <a:rPr lang="hr-HR" sz="2000" b="1" dirty="0" err="1"/>
              <a:t>Solferina</a:t>
            </a:r>
            <a:r>
              <a:rPr lang="hr-HR" sz="2000" b="1" dirty="0"/>
              <a:t> i osnivanju Crvenog križa te odgovori na pitanja ispod izvora.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06F7CEB-B8D4-4AB4-89C6-10BDBC53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70" y="1669003"/>
            <a:ext cx="6365289" cy="4440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88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DB3EB9F4-2FE5-4411-943B-D4AC5D905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8420" y="4543425"/>
            <a:ext cx="4113580" cy="231457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F1A10125-7E19-4EE9-9765-594CCC48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645"/>
            <a:ext cx="10515600" cy="1133693"/>
          </a:xfrm>
        </p:spPr>
        <p:txBody>
          <a:bodyPr>
            <a:normAutofit/>
          </a:bodyPr>
          <a:lstStyle/>
          <a:p>
            <a:r>
              <a:rPr lang="hr-HR" sz="4000" dirty="0"/>
              <a:t>Bitka kod </a:t>
            </a:r>
            <a:r>
              <a:rPr lang="hr-HR" sz="4000" dirty="0" err="1"/>
              <a:t>Solferina</a:t>
            </a:r>
            <a:r>
              <a:rPr lang="hr-HR" sz="4000" dirty="0"/>
              <a:t> i osnivanje Crvenog križa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80792A57-269D-4598-B63A-22D204CD0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1990075"/>
              </p:ext>
            </p:extLst>
          </p:nvPr>
        </p:nvGraphicFramePr>
        <p:xfrm>
          <a:off x="276225" y="1447799"/>
          <a:ext cx="7581900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EDCF920-3C60-4568-9876-F64C0FC24B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D4BA399-C6EF-428C-8A3D-147FDFB2DF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5122" name="Picture 2" descr="Henry Dunant - Wikipedia">
            <a:extLst>
              <a:ext uri="{FF2B5EF4-FFF2-40B4-BE49-F238E27FC236}">
                <a16:creationId xmlns:a16="http://schemas.microsoft.com/office/drawing/2014/main" xmlns="" id="{84622C43-F7B0-4F46-B2AA-43FE265A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304925"/>
            <a:ext cx="2595563" cy="3633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22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djeća, haljina, stajanje, žena&#10;&#10;Opis je automatski generiran">
            <a:extLst>
              <a:ext uri="{FF2B5EF4-FFF2-40B4-BE49-F238E27FC236}">
                <a16:creationId xmlns:a16="http://schemas.microsoft.com/office/drawing/2014/main" xmlns="" id="{282A1BC2-CAD9-4AF6-BEDF-EE29C12AF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466" y="3657599"/>
            <a:ext cx="1268291" cy="2949513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AF1D918-3D61-464B-BE62-01C92F78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7915702"/>
              </p:ext>
            </p:extLst>
          </p:nvPr>
        </p:nvGraphicFramePr>
        <p:xfrm>
          <a:off x="221942" y="221942"/>
          <a:ext cx="9321553" cy="603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9149670-5F8C-41ED-8147-80A8AA45FA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B09AAD0-E3EA-4BB6-B4E4-605656DE2D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411888BA-0BBA-44A9-A586-2C1E5931CBE7}"/>
              </a:ext>
            </a:extLst>
          </p:cNvPr>
          <p:cNvSpPr/>
          <p:nvPr/>
        </p:nvSpPr>
        <p:spPr>
          <a:xfrm>
            <a:off x="9197266" y="1118585"/>
            <a:ext cx="2888202" cy="2444565"/>
          </a:xfrm>
          <a:prstGeom prst="wedgeEllipseCallout">
            <a:avLst>
              <a:gd name="adj1" fmla="val 15869"/>
              <a:gd name="adj2" fmla="val 70859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Pročitaj tekst u U/str. 84-85 </a:t>
            </a:r>
            <a:r>
              <a:rPr lang="hr-HR" b="1" i="1" dirty="0"/>
              <a:t>Venecija i Rim </a:t>
            </a:r>
            <a:r>
              <a:rPr lang="hr-HR" b="1" dirty="0"/>
              <a:t>te</a:t>
            </a:r>
            <a:r>
              <a:rPr lang="hr-HR" b="1" i="1" dirty="0"/>
              <a:t> Ujedinjena Italija</a:t>
            </a:r>
            <a:r>
              <a:rPr lang="hr-HR" b="1" dirty="0"/>
              <a:t>, a zatim nadopuni rečenice.</a:t>
            </a:r>
          </a:p>
        </p:txBody>
      </p:sp>
    </p:spTree>
    <p:extLst>
      <p:ext uri="{BB962C8B-B14F-4D97-AF65-F5344CB8AC3E}">
        <p14:creationId xmlns:p14="http://schemas.microsoft.com/office/powerpoint/2010/main" xmlns="" val="33029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94EB43-F60F-4B2C-830C-3B7E81B0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Venecija i Rim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A33EABA6-D44B-4294-B246-461A1402B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988774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37C62AC-EDA9-4DB1-A796-914963D051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DD975BE-18E2-465B-8094-BC3F1C22F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18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D95D424-F50E-4237-BE79-D087EBB2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Venecija i Rim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1B12CFE0-7E0A-4EFF-8629-9EC3C1AC8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570142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9D0B818-324A-4609-9E18-70A9B61A33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629ED9E-EA57-4FB4-9058-F7AED909C8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71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960191-0C5C-40E5-8638-4004AF8B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dirty="0"/>
              <a:t>Ujedinjena Italija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7B394D-A612-4559-AA22-8A9564358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7057809"/>
              </p:ext>
            </p:extLst>
          </p:nvPr>
        </p:nvGraphicFramePr>
        <p:xfrm>
          <a:off x="412071" y="1790115"/>
          <a:ext cx="84212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E43E6D2-EAF6-49DE-A97A-DDD1B64A2B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3CB6EB2-A70C-4975-838B-37742DC82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49EDBB29-BF9B-43B2-93B7-42866DEC7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707" y="3476625"/>
            <a:ext cx="1388618" cy="3381375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6B5C44D3-C1D3-479D-9115-864E00858138}"/>
              </a:ext>
            </a:extLst>
          </p:cNvPr>
          <p:cNvSpPr/>
          <p:nvPr/>
        </p:nvSpPr>
        <p:spPr>
          <a:xfrm>
            <a:off x="8851037" y="710215"/>
            <a:ext cx="3080551" cy="2906202"/>
          </a:xfrm>
          <a:prstGeom prst="wedgeEllipseCallout">
            <a:avLst>
              <a:gd name="adj1" fmla="val 17946"/>
              <a:gd name="adj2" fmla="val 64444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Kako je papa gledao na ulazak talijanske vojske u Rim? Zašto se protivio procesu ujedinjenja? Kakve je odnos između nove vlasti i pape bio nakon ukidanja Papinske države?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3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6D5E67FA-891A-4AD5-9391-AB86DE503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09148" y="1587623"/>
            <a:ext cx="1877568" cy="45720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5515005" y="319596"/>
            <a:ext cx="5537694" cy="3261311"/>
          </a:xfrm>
          <a:prstGeom prst="wedgeEllipseCallout">
            <a:avLst>
              <a:gd name="adj1" fmla="val -61132"/>
              <a:gd name="adj2" fmla="val 1248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/>
              <a:t>Što je revolucija? Što je narod, a što nacija? Koju je ulogu imala Sveta Alijansa?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C30EE4A-488B-4A02-983C-8A0A05B8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275" y="758455"/>
            <a:ext cx="5292941" cy="1022350"/>
          </a:xfrm>
        </p:spPr>
        <p:txBody>
          <a:bodyPr/>
          <a:lstStyle/>
          <a:p>
            <a:r>
              <a:rPr lang="hr-HR" dirty="0">
                <a:hlinkClick r:id="rId2"/>
              </a:rPr>
              <a:t>Ujedinjenje Italije</a:t>
            </a:r>
            <a:endParaRPr lang="hr-HR" dirty="0"/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8" name="Slika 7" descr="Slika na kojoj se prikazuje crtež, znak&#10;&#10;Opis je automatski generiran">
            <a:extLst>
              <a:ext uri="{FF2B5EF4-FFF2-40B4-BE49-F238E27FC236}">
                <a16:creationId xmlns:a16="http://schemas.microsoft.com/office/drawing/2014/main" xmlns="" id="{C66152B2-ECBA-46B7-9737-14C792DAE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7281" y="1994700"/>
            <a:ext cx="2143125" cy="2143125"/>
          </a:xfrm>
          <a:prstGeom prst="rect">
            <a:avLst/>
          </a:prstGeom>
        </p:spPr>
      </p:pic>
      <p:pic>
        <p:nvPicPr>
          <p:cNvPr id="10" name="Slika 9" descr="Slika na kojoj se prikazuje elektronički, fotografija, sjedenje, računalo&#10;&#10;Opis je automatski generiran">
            <a:extLst>
              <a:ext uri="{FF2B5EF4-FFF2-40B4-BE49-F238E27FC236}">
                <a16:creationId xmlns:a16="http://schemas.microsoft.com/office/drawing/2014/main" xmlns="" id="{21CB584B-6009-4C71-84E0-C59464FC4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51" y="2095501"/>
            <a:ext cx="8789677" cy="40767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CDD42E10-7850-4829-8FE0-05ADD924B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81650" cy="620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B619EE2B-E691-4BCE-A0D1-A137D3979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6119244"/>
              </p:ext>
            </p:extLst>
          </p:nvPr>
        </p:nvGraphicFramePr>
        <p:xfrm>
          <a:off x="6118009" y="1177956"/>
          <a:ext cx="5609948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8C6EF34-55B1-4383-A069-EAE231D711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F99A690-43A0-49DB-9BD9-F1A92C9B51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89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haljina, stajanje, žena&#10;&#10;Opis je automatski generiran">
            <a:extLst>
              <a:ext uri="{FF2B5EF4-FFF2-40B4-BE49-F238E27FC236}">
                <a16:creationId xmlns:a16="http://schemas.microsoft.com/office/drawing/2014/main" xmlns="" id="{B2D4370C-ED81-4B36-9EF4-AFF1BFF7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823" y="2101788"/>
            <a:ext cx="1965960" cy="4572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663025-010F-4F99-BBC5-76280573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Diplomatske pripreme </a:t>
            </a:r>
          </a:p>
        </p:txBody>
      </p:sp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BD40B00-5727-4182-8184-1C6F8ED5A556}"/>
              </a:ext>
            </a:extLst>
          </p:cNvPr>
          <p:cNvSpPr/>
          <p:nvPr/>
        </p:nvSpPr>
        <p:spPr>
          <a:xfrm>
            <a:off x="3533497" y="1580225"/>
            <a:ext cx="7226239" cy="4416641"/>
          </a:xfrm>
          <a:prstGeom prst="wedgeEllipseCallout">
            <a:avLst>
              <a:gd name="adj1" fmla="val -65610"/>
              <a:gd name="adj2" fmla="val -15888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Pročitaj tekst u U/str. 82 o diplomatskim pripremama za ujedinjenje Italije, a zatim odgovori na pitanja.</a:t>
            </a:r>
          </a:p>
          <a:p>
            <a:r>
              <a:rPr lang="hr-HR" b="1" dirty="0"/>
              <a:t>1. Koja je država vodila ujedinjenje Italije?</a:t>
            </a:r>
          </a:p>
          <a:p>
            <a:r>
              <a:rPr lang="hr-HR" b="1" dirty="0"/>
              <a:t>2. Tko je bio njezin kralj?</a:t>
            </a:r>
          </a:p>
          <a:p>
            <a:r>
              <a:rPr lang="hr-HR" b="1" dirty="0"/>
              <a:t>3. Tko je bio </a:t>
            </a:r>
            <a:r>
              <a:rPr lang="hr-HR" b="1" dirty="0" err="1"/>
              <a:t>Camillo</a:t>
            </a:r>
            <a:r>
              <a:rPr lang="hr-HR" b="1" dirty="0"/>
              <a:t> </a:t>
            </a:r>
            <a:r>
              <a:rPr lang="hr-HR" b="1" dirty="0" err="1"/>
              <a:t>Cavour</a:t>
            </a:r>
            <a:r>
              <a:rPr lang="hr-HR" b="1" dirty="0"/>
              <a:t>?</a:t>
            </a:r>
          </a:p>
          <a:p>
            <a:r>
              <a:rPr lang="hr-HR" b="1" dirty="0"/>
              <a:t>4. S kim je </a:t>
            </a:r>
            <a:r>
              <a:rPr lang="hr-HR" b="1" dirty="0" err="1"/>
              <a:t>Cavour</a:t>
            </a:r>
            <a:r>
              <a:rPr lang="hr-HR" b="1" dirty="0"/>
              <a:t> postigao savez protiv Habsburške Monarhije kao protivnika ujedinjenja?</a:t>
            </a: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4DA728-6409-4A48-B667-967481A11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6EB6FEA-47AB-4D45-8B36-26DFD78AC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9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A327B2-2B0C-4A87-B69F-9C199712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Diplomatske pripreme </a:t>
            </a:r>
          </a:p>
        </p:txBody>
      </p:sp>
      <p:graphicFrame>
        <p:nvGraphicFramePr>
          <p:cNvPr id="6" name="Rezervirano mjesto sadržaja 3">
            <a:extLst>
              <a:ext uri="{FF2B5EF4-FFF2-40B4-BE49-F238E27FC236}">
                <a16:creationId xmlns:a16="http://schemas.microsoft.com/office/drawing/2014/main" xmlns="" id="{FF3E0CC9-88EB-44A9-9A18-E6D33B959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79186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D91E13C-5934-42F7-ABC7-1151AD17A2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D932427-B854-4A31-A59B-93F872650D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14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9BEFD51-D863-4319-BE0F-8A56666B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278" y="638175"/>
            <a:ext cx="3874247" cy="524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F46795D-7A10-4139-BA0D-0EAA82C1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49" y="635353"/>
            <a:ext cx="3933825" cy="520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0822146A-00A0-4DB5-82BF-006E02ACE587}"/>
              </a:ext>
            </a:extLst>
          </p:cNvPr>
          <p:cNvSpPr/>
          <p:nvPr/>
        </p:nvSpPr>
        <p:spPr>
          <a:xfrm>
            <a:off x="494005" y="5997089"/>
            <a:ext cx="2525419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Viktor Emanuel II.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E462FCCE-DFC2-4552-9D3A-0557C41648B3}"/>
              </a:ext>
            </a:extLst>
          </p:cNvPr>
          <p:cNvSpPr/>
          <p:nvPr/>
        </p:nvSpPr>
        <p:spPr>
          <a:xfrm>
            <a:off x="7304380" y="6035189"/>
            <a:ext cx="2525419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err="1"/>
              <a:t>Camillo</a:t>
            </a:r>
            <a:r>
              <a:rPr lang="hr-HR" dirty="0"/>
              <a:t> </a:t>
            </a:r>
            <a:r>
              <a:rPr lang="hr-HR" dirty="0" err="1"/>
              <a:t>Cavour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4347650-3001-4DD7-9B57-F5E462421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4FDB702-3F6D-4559-B763-83D65B17E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77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467284F8-FBB5-471D-9B79-F1B875060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707" y="3476625"/>
            <a:ext cx="1388618" cy="338137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A6E629B9-35A9-4FFB-BE50-C222CB1A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Diplomatske pripreme 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59322950-A96A-4D78-B980-F253D2618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8035119"/>
              </p:ext>
            </p:extLst>
          </p:nvPr>
        </p:nvGraphicFramePr>
        <p:xfrm>
          <a:off x="474217" y="1798992"/>
          <a:ext cx="84212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FCACE7FF-9CE1-4821-AAA3-2CB5990EE0B3}"/>
              </a:ext>
            </a:extLst>
          </p:cNvPr>
          <p:cNvSpPr/>
          <p:nvPr/>
        </p:nvSpPr>
        <p:spPr>
          <a:xfrm>
            <a:off x="8939812" y="1171851"/>
            <a:ext cx="2982898" cy="2444565"/>
          </a:xfrm>
          <a:prstGeom prst="wedgeEllipseCallout">
            <a:avLst>
              <a:gd name="adj1" fmla="val 15869"/>
              <a:gd name="adj2" fmla="val 70859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Razmisli, zašto se Habsburška Monarhija protivila ujedinjenju Italije?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B19BC26-86D3-458B-B92B-F0008A6A74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E8E24BF-D8BD-4D40-A3B4-E56498B981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3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odjeća, haljina, stajanje, žena&#10;&#10;Opis je automatski generiran">
            <a:extLst>
              <a:ext uri="{FF2B5EF4-FFF2-40B4-BE49-F238E27FC236}">
                <a16:creationId xmlns:a16="http://schemas.microsoft.com/office/drawing/2014/main" xmlns="" id="{282A1BC2-CAD9-4AF6-BEDF-EE29C12AF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466" y="3657599"/>
            <a:ext cx="1268291" cy="2949513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AF1D918-3D61-464B-BE62-01C92F78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2580770"/>
              </p:ext>
            </p:extLst>
          </p:nvPr>
        </p:nvGraphicFramePr>
        <p:xfrm>
          <a:off x="221942" y="221942"/>
          <a:ext cx="9321553" cy="603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9149670-5F8C-41ED-8147-80A8AA45FA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B09AAD0-E3EA-4BB6-B4E4-605656DE2D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411888BA-0BBA-44A9-A586-2C1E5931CBE7}"/>
              </a:ext>
            </a:extLst>
          </p:cNvPr>
          <p:cNvSpPr/>
          <p:nvPr/>
        </p:nvSpPr>
        <p:spPr>
          <a:xfrm>
            <a:off x="9197266" y="1118585"/>
            <a:ext cx="2888202" cy="2444565"/>
          </a:xfrm>
          <a:prstGeom prst="wedgeEllipseCallout">
            <a:avLst>
              <a:gd name="adj1" fmla="val 15869"/>
              <a:gd name="adj2" fmla="val 70859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Pročitaj tekst u U/str. 83 </a:t>
            </a:r>
            <a:r>
              <a:rPr lang="hr-HR" i="1" dirty="0"/>
              <a:t>Rat za ujedinjenje</a:t>
            </a:r>
            <a:r>
              <a:rPr lang="hr-HR" dirty="0"/>
              <a:t>, a zatim nadopuni rečenice.</a:t>
            </a:r>
          </a:p>
        </p:txBody>
      </p:sp>
    </p:spTree>
    <p:extLst>
      <p:ext uri="{BB962C8B-B14F-4D97-AF65-F5344CB8AC3E}">
        <p14:creationId xmlns:p14="http://schemas.microsoft.com/office/powerpoint/2010/main" xmlns="" val="18390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BA326D-721B-4423-9232-F9867BF0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Rat za ujedinjenje Italije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61E889D-E970-47ED-A022-A4084C4A2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66021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43A44DA-4BD4-49A6-B24A-AF68EB523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7766622-DD90-4009-953F-0B3C0FD13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587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889</Words>
  <Application>Microsoft Office PowerPoint</Application>
  <PresentationFormat>Custom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Stvaranje nacionalnih država na primjeru Italije</vt:lpstr>
      <vt:lpstr>Slide 2</vt:lpstr>
      <vt:lpstr>Slide 3</vt:lpstr>
      <vt:lpstr>Diplomatske pripreme </vt:lpstr>
      <vt:lpstr>Diplomatske pripreme </vt:lpstr>
      <vt:lpstr>Slide 6</vt:lpstr>
      <vt:lpstr>Diplomatske pripreme </vt:lpstr>
      <vt:lpstr>Slide 8</vt:lpstr>
      <vt:lpstr>Rat za ujedinjenje Italije</vt:lpstr>
      <vt:lpstr>Slide 10</vt:lpstr>
      <vt:lpstr>Rat za ujedinjenje Italije</vt:lpstr>
      <vt:lpstr>Slide 12</vt:lpstr>
      <vt:lpstr>Proglašenje Kraljevine Italije</vt:lpstr>
      <vt:lpstr>Bitka kod Solferina i osnivanje Crvenog križa</vt:lpstr>
      <vt:lpstr>Bitka kod Solferina i osnivanje Crvenog križa</vt:lpstr>
      <vt:lpstr>Slide 16</vt:lpstr>
      <vt:lpstr>Venecija i Rim</vt:lpstr>
      <vt:lpstr>Venecija i Rim</vt:lpstr>
      <vt:lpstr>Ujedinjena Italija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Stvaranje nacionalnih država na primjeru Italije</dc:title>
  <dc:creator>Maja Juratovac</dc:creator>
  <cp:lastModifiedBy>dvukelic</cp:lastModifiedBy>
  <cp:revision>14</cp:revision>
  <dcterms:created xsi:type="dcterms:W3CDTF">2020-06-28T10:43:36Z</dcterms:created>
  <dcterms:modified xsi:type="dcterms:W3CDTF">2020-06-29T09:56:19Z</dcterms:modified>
</cp:coreProperties>
</file>